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6" r:id="rId2"/>
  </p:sldMasterIdLst>
  <p:notesMasterIdLst>
    <p:notesMasterId r:id="rId15"/>
  </p:notesMasterIdLst>
  <p:sldIdLst>
    <p:sldId id="4359" r:id="rId3"/>
    <p:sldId id="4464" r:id="rId4"/>
    <p:sldId id="4361" r:id="rId5"/>
    <p:sldId id="4462" r:id="rId6"/>
    <p:sldId id="4360" r:id="rId7"/>
    <p:sldId id="4332" r:id="rId8"/>
    <p:sldId id="4362" r:id="rId9"/>
    <p:sldId id="4339" r:id="rId10"/>
    <p:sldId id="4342" r:id="rId11"/>
    <p:sldId id="317" r:id="rId12"/>
    <p:sldId id="4340" r:id="rId13"/>
    <p:sldId id="438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3B339DF-3756-2C50-EBAE-F1ACB0EDEB11}" name="Monica Christian" initials="MC" userId="S::mchristian@carecompassnetwork.org::9f505002-4c35-491d-b442-464ef02bb2f7" providerId="AD"/>
  <p188:author id="{8D42A7F7-1246-9307-88C4-4A8E44405748}" name="Kathleen Blaine" initials="KB" userId="S::kblaine@carecompassnetwork.org::72f23e56-3675-4471-99af-71fcfe91515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36F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5D4DCB-9C20-6C11-7264-95C95C9032F5}" v="689" dt="2025-01-06T17:56:26.825"/>
    <p1510:client id="{D7780968-A284-3AF1-80D5-1A080500D479}" v="1" dt="2025-01-06T13:12:17.1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Cashman" userId="S::ncashman@carecompassnetwork.org::9f4497c3-28f4-4642-bf08-87d63966c585" providerId="AD" clId="Web-{D5188794-2381-F0F4-9F3B-ECEECC66FDFD}"/>
    <pc:docChg chg="modSld">
      <pc:chgData name="Nicole Cashman" userId="S::ncashman@carecompassnetwork.org::9f4497c3-28f4-4642-bf08-87d63966c585" providerId="AD" clId="Web-{D5188794-2381-F0F4-9F3B-ECEECC66FDFD}" dt="2025-01-03T21:59:08.327" v="2" actId="20577"/>
      <pc:docMkLst>
        <pc:docMk/>
      </pc:docMkLst>
      <pc:sldChg chg="addSp modSp">
        <pc:chgData name="Nicole Cashman" userId="S::ncashman@carecompassnetwork.org::9f4497c3-28f4-4642-bf08-87d63966c585" providerId="AD" clId="Web-{D5188794-2381-F0F4-9F3B-ECEECC66FDFD}" dt="2025-01-03T21:59:08.327" v="2" actId="20577"/>
        <pc:sldMkLst>
          <pc:docMk/>
          <pc:sldMk cId="2974548687" sldId="4359"/>
        </pc:sldMkLst>
        <pc:spChg chg="add mod">
          <ac:chgData name="Nicole Cashman" userId="S::ncashman@carecompassnetwork.org::9f4497c3-28f4-4642-bf08-87d63966c585" providerId="AD" clId="Web-{D5188794-2381-F0F4-9F3B-ECEECC66FDFD}" dt="2025-01-03T21:59:08.327" v="2" actId="20577"/>
          <ac:spMkLst>
            <pc:docMk/>
            <pc:sldMk cId="2974548687" sldId="4359"/>
            <ac:spMk id="3" creationId="{B9A7D1DB-7E7B-83A3-FE93-C3105DE74A7E}"/>
          </ac:spMkLst>
        </pc:spChg>
      </pc:sldChg>
    </pc:docChg>
  </pc:docChgLst>
  <pc:docChgLst>
    <pc:chgData name="Kathleen Blaine" userId="S::kblaine@carecompassnetwork.org::72f23e56-3675-4471-99af-71fcfe915155" providerId="AD" clId="Web-{245D4DCB-9C20-6C11-7264-95C95C9032F5}"/>
    <pc:docChg chg="delSld modSld">
      <pc:chgData name="Kathleen Blaine" userId="S::kblaine@carecompassnetwork.org::72f23e56-3675-4471-99af-71fcfe915155" providerId="AD" clId="Web-{245D4DCB-9C20-6C11-7264-95C95C9032F5}" dt="2025-01-06T17:56:26.825" v="586"/>
      <pc:docMkLst>
        <pc:docMk/>
      </pc:docMkLst>
      <pc:sldChg chg="del">
        <pc:chgData name="Kathleen Blaine" userId="S::kblaine@carecompassnetwork.org::72f23e56-3675-4471-99af-71fcfe915155" providerId="AD" clId="Web-{245D4DCB-9C20-6C11-7264-95C95C9032F5}" dt="2025-01-06T17:56:26.825" v="586"/>
        <pc:sldMkLst>
          <pc:docMk/>
          <pc:sldMk cId="3817620416" sldId="4317"/>
        </pc:sldMkLst>
      </pc:sldChg>
      <pc:sldChg chg="del">
        <pc:chgData name="Kathleen Blaine" userId="S::kblaine@carecompassnetwork.org::72f23e56-3675-4471-99af-71fcfe915155" providerId="AD" clId="Web-{245D4DCB-9C20-6C11-7264-95C95C9032F5}" dt="2025-01-06T17:50:41.405" v="549"/>
        <pc:sldMkLst>
          <pc:docMk/>
          <pc:sldMk cId="3318044848" sldId="4337"/>
        </pc:sldMkLst>
      </pc:sldChg>
      <pc:sldChg chg="del">
        <pc:chgData name="Kathleen Blaine" userId="S::kblaine@carecompassnetwork.org::72f23e56-3675-4471-99af-71fcfe915155" providerId="AD" clId="Web-{245D4DCB-9C20-6C11-7264-95C95C9032F5}" dt="2025-01-06T17:40:51.486" v="29"/>
        <pc:sldMkLst>
          <pc:docMk/>
          <pc:sldMk cId="1128830566" sldId="4338"/>
        </pc:sldMkLst>
      </pc:sldChg>
      <pc:sldChg chg="addSp delSp modSp">
        <pc:chgData name="Kathleen Blaine" userId="S::kblaine@carecompassnetwork.org::72f23e56-3675-4471-99af-71fcfe915155" providerId="AD" clId="Web-{245D4DCB-9C20-6C11-7264-95C95C9032F5}" dt="2025-01-06T17:53:08.889" v="578" actId="1076"/>
        <pc:sldMkLst>
          <pc:docMk/>
          <pc:sldMk cId="2118143540" sldId="4339"/>
        </pc:sldMkLst>
        <pc:spChg chg="add del mod">
          <ac:chgData name="Kathleen Blaine" userId="S::kblaine@carecompassnetwork.org::72f23e56-3675-4471-99af-71fcfe915155" providerId="AD" clId="Web-{245D4DCB-9C20-6C11-7264-95C95C9032F5}" dt="2025-01-06T17:51:01.764" v="551"/>
          <ac:spMkLst>
            <pc:docMk/>
            <pc:sldMk cId="2118143540" sldId="4339"/>
            <ac:spMk id="6" creationId="{C7820EE2-6639-929A-90E4-62C0D02BCF29}"/>
          </ac:spMkLst>
        </pc:spChg>
        <pc:spChg chg="add del mod">
          <ac:chgData name="Kathleen Blaine" userId="S::kblaine@carecompassnetwork.org::72f23e56-3675-4471-99af-71fcfe915155" providerId="AD" clId="Web-{245D4DCB-9C20-6C11-7264-95C95C9032F5}" dt="2025-01-06T17:53:01.576" v="577"/>
          <ac:spMkLst>
            <pc:docMk/>
            <pc:sldMk cId="2118143540" sldId="4339"/>
            <ac:spMk id="10" creationId="{BB68C35B-DCA9-AD38-6217-AFF805719C1A}"/>
          </ac:spMkLst>
        </pc:spChg>
        <pc:picChg chg="del">
          <ac:chgData name="Kathleen Blaine" userId="S::kblaine@carecompassnetwork.org::72f23e56-3675-4471-99af-71fcfe915155" providerId="AD" clId="Web-{245D4DCB-9C20-6C11-7264-95C95C9032F5}" dt="2025-01-06T17:50:43.171" v="550"/>
          <ac:picMkLst>
            <pc:docMk/>
            <pc:sldMk cId="2118143540" sldId="4339"/>
            <ac:picMk id="7" creationId="{0B50F768-0C04-FBE0-F6CF-6583FBD25B91}"/>
          </ac:picMkLst>
        </pc:picChg>
        <pc:picChg chg="add del mod ord">
          <ac:chgData name="Kathleen Blaine" userId="S::kblaine@carecompassnetwork.org::72f23e56-3675-4471-99af-71fcfe915155" providerId="AD" clId="Web-{245D4DCB-9C20-6C11-7264-95C95C9032F5}" dt="2025-01-06T17:52:59.826" v="576"/>
          <ac:picMkLst>
            <pc:docMk/>
            <pc:sldMk cId="2118143540" sldId="4339"/>
            <ac:picMk id="8" creationId="{DF6C2E6C-B054-1BEE-BD09-051C9E239AD1}"/>
          </ac:picMkLst>
        </pc:picChg>
        <pc:picChg chg="add mod ord">
          <ac:chgData name="Kathleen Blaine" userId="S::kblaine@carecompassnetwork.org::72f23e56-3675-4471-99af-71fcfe915155" providerId="AD" clId="Web-{245D4DCB-9C20-6C11-7264-95C95C9032F5}" dt="2025-01-06T17:53:08.889" v="578" actId="1076"/>
          <ac:picMkLst>
            <pc:docMk/>
            <pc:sldMk cId="2118143540" sldId="4339"/>
            <ac:picMk id="11" creationId="{EBD00670-A59D-953E-7699-1607A70034DF}"/>
          </ac:picMkLst>
        </pc:picChg>
      </pc:sldChg>
      <pc:sldChg chg="modSp">
        <pc:chgData name="Kathleen Blaine" userId="S::kblaine@carecompassnetwork.org::72f23e56-3675-4471-99af-71fcfe915155" providerId="AD" clId="Web-{245D4DCB-9C20-6C11-7264-95C95C9032F5}" dt="2025-01-06T17:56:14.700" v="585" actId="20577"/>
        <pc:sldMkLst>
          <pc:docMk/>
          <pc:sldMk cId="2054627965" sldId="4340"/>
        </pc:sldMkLst>
        <pc:spChg chg="mod">
          <ac:chgData name="Kathleen Blaine" userId="S::kblaine@carecompassnetwork.org::72f23e56-3675-4471-99af-71fcfe915155" providerId="AD" clId="Web-{245D4DCB-9C20-6C11-7264-95C95C9032F5}" dt="2025-01-06T17:56:14.700" v="585" actId="20577"/>
          <ac:spMkLst>
            <pc:docMk/>
            <pc:sldMk cId="2054627965" sldId="4340"/>
            <ac:spMk id="13" creationId="{61331615-F796-5E3A-0178-99A34DAD046C}"/>
          </ac:spMkLst>
        </pc:spChg>
      </pc:sldChg>
      <pc:sldChg chg="addSp delSp modSp">
        <pc:chgData name="Kathleen Blaine" userId="S::kblaine@carecompassnetwork.org::72f23e56-3675-4471-99af-71fcfe915155" providerId="AD" clId="Web-{245D4DCB-9C20-6C11-7264-95C95C9032F5}" dt="2025-01-06T17:46:52.234" v="519" actId="1076"/>
        <pc:sldMkLst>
          <pc:docMk/>
          <pc:sldMk cId="1364996030" sldId="4342"/>
        </pc:sldMkLst>
        <pc:spChg chg="mod">
          <ac:chgData name="Kathleen Blaine" userId="S::kblaine@carecompassnetwork.org::72f23e56-3675-4471-99af-71fcfe915155" providerId="AD" clId="Web-{245D4DCB-9C20-6C11-7264-95C95C9032F5}" dt="2025-01-06T17:41:44.267" v="43" actId="20577"/>
          <ac:spMkLst>
            <pc:docMk/>
            <pc:sldMk cId="1364996030" sldId="4342"/>
            <ac:spMk id="2" creationId="{58D5C11F-EF09-75E0-D667-3F6FFA0473FB}"/>
          </ac:spMkLst>
        </pc:spChg>
        <pc:spChg chg="add del mod">
          <ac:chgData name="Kathleen Blaine" userId="S::kblaine@carecompassnetwork.org::72f23e56-3675-4471-99af-71fcfe915155" providerId="AD" clId="Web-{245D4DCB-9C20-6C11-7264-95C95C9032F5}" dt="2025-01-06T17:42:00.454" v="44"/>
          <ac:spMkLst>
            <pc:docMk/>
            <pc:sldMk cId="1364996030" sldId="4342"/>
            <ac:spMk id="6" creationId="{9ACBC9AB-6498-5C67-A58B-7F1281D4094B}"/>
          </ac:spMkLst>
        </pc:spChg>
        <pc:spChg chg="add mod">
          <ac:chgData name="Kathleen Blaine" userId="S::kblaine@carecompassnetwork.org::72f23e56-3675-4471-99af-71fcfe915155" providerId="AD" clId="Web-{245D4DCB-9C20-6C11-7264-95C95C9032F5}" dt="2025-01-06T17:46:48.859" v="518" actId="1076"/>
          <ac:spMkLst>
            <pc:docMk/>
            <pc:sldMk cId="1364996030" sldId="4342"/>
            <ac:spMk id="9" creationId="{EE4E5B53-3AE1-6578-59BF-9C0B2BA3DB8A}"/>
          </ac:spMkLst>
        </pc:spChg>
        <pc:graphicFrameChg chg="add mod ord modGraphic">
          <ac:chgData name="Kathleen Blaine" userId="S::kblaine@carecompassnetwork.org::72f23e56-3675-4471-99af-71fcfe915155" providerId="AD" clId="Web-{245D4DCB-9C20-6C11-7264-95C95C9032F5}" dt="2025-01-06T17:46:52.234" v="519" actId="1076"/>
          <ac:graphicFrameMkLst>
            <pc:docMk/>
            <pc:sldMk cId="1364996030" sldId="4342"/>
            <ac:graphicFrameMk id="7" creationId="{4AD2EC88-C720-840F-F883-3580B842C6C8}"/>
          </ac:graphicFrameMkLst>
        </pc:graphicFrameChg>
        <pc:picChg chg="del">
          <ac:chgData name="Kathleen Blaine" userId="S::kblaine@carecompassnetwork.org::72f23e56-3675-4471-99af-71fcfe915155" providerId="AD" clId="Web-{245D4DCB-9C20-6C11-7264-95C95C9032F5}" dt="2025-01-06T17:40:55.299" v="30"/>
          <ac:picMkLst>
            <pc:docMk/>
            <pc:sldMk cId="1364996030" sldId="4342"/>
            <ac:picMk id="8" creationId="{1511A2D8-8546-7353-017E-8C5243BFB407}"/>
          </ac:picMkLst>
        </pc:picChg>
      </pc:sldChg>
      <pc:sldChg chg="modSp">
        <pc:chgData name="Kathleen Blaine" userId="S::kblaine@carecompassnetwork.org::72f23e56-3675-4471-99af-71fcfe915155" providerId="AD" clId="Web-{245D4DCB-9C20-6C11-7264-95C95C9032F5}" dt="2025-01-06T17:40:16.330" v="26" actId="20577"/>
        <pc:sldMkLst>
          <pc:docMk/>
          <pc:sldMk cId="1235753034" sldId="4361"/>
        </pc:sldMkLst>
        <pc:spChg chg="mod">
          <ac:chgData name="Kathleen Blaine" userId="S::kblaine@carecompassnetwork.org::72f23e56-3675-4471-99af-71fcfe915155" providerId="AD" clId="Web-{245D4DCB-9C20-6C11-7264-95C95C9032F5}" dt="2025-01-06T17:40:16.330" v="26" actId="20577"/>
          <ac:spMkLst>
            <pc:docMk/>
            <pc:sldMk cId="1235753034" sldId="4361"/>
            <ac:spMk id="3" creationId="{A326FD57-54F2-8039-0AB2-C64451C80DBB}"/>
          </ac:spMkLst>
        </pc:spChg>
      </pc:sldChg>
      <pc:sldChg chg="addSp delSp modSp">
        <pc:chgData name="Kathleen Blaine" userId="S::kblaine@carecompassnetwork.org::72f23e56-3675-4471-99af-71fcfe915155" providerId="AD" clId="Web-{245D4DCB-9C20-6C11-7264-95C95C9032F5}" dt="2025-01-06T17:50:33.233" v="548"/>
        <pc:sldMkLst>
          <pc:docMk/>
          <pc:sldMk cId="929572283" sldId="4362"/>
        </pc:sldMkLst>
        <pc:spChg chg="mod">
          <ac:chgData name="Kathleen Blaine" userId="S::kblaine@carecompassnetwork.org::72f23e56-3675-4471-99af-71fcfe915155" providerId="AD" clId="Web-{245D4DCB-9C20-6C11-7264-95C95C9032F5}" dt="2025-01-06T17:49:41.874" v="546" actId="20577"/>
          <ac:spMkLst>
            <pc:docMk/>
            <pc:sldMk cId="929572283" sldId="4362"/>
            <ac:spMk id="2" creationId="{58D5C11F-EF09-75E0-D667-3F6FFA0473FB}"/>
          </ac:spMkLst>
        </pc:spChg>
        <pc:spChg chg="add del mod">
          <ac:chgData name="Kathleen Blaine" userId="S::kblaine@carecompassnetwork.org::72f23e56-3675-4471-99af-71fcfe915155" providerId="AD" clId="Web-{245D4DCB-9C20-6C11-7264-95C95C9032F5}" dt="2025-01-06T17:50:33.233" v="548"/>
          <ac:spMkLst>
            <pc:docMk/>
            <pc:sldMk cId="929572283" sldId="4362"/>
            <ac:spMk id="4" creationId="{5E7D726E-29BC-F252-E2CE-60D7059BDAD4}"/>
          </ac:spMkLst>
        </pc:spChg>
        <pc:picChg chg="add mod ord">
          <ac:chgData name="Kathleen Blaine" userId="S::kblaine@carecompassnetwork.org::72f23e56-3675-4471-99af-71fcfe915155" providerId="AD" clId="Web-{245D4DCB-9C20-6C11-7264-95C95C9032F5}" dt="2025-01-06T17:50:33.233" v="548"/>
          <ac:picMkLst>
            <pc:docMk/>
            <pc:sldMk cId="929572283" sldId="4362"/>
            <ac:picMk id="6" creationId="{8ED6B1D8-6513-03CD-92D4-C174A04ED70C}"/>
          </ac:picMkLst>
        </pc:picChg>
        <pc:picChg chg="del">
          <ac:chgData name="Kathleen Blaine" userId="S::kblaine@carecompassnetwork.org::72f23e56-3675-4471-99af-71fcfe915155" providerId="AD" clId="Web-{245D4DCB-9C20-6C11-7264-95C95C9032F5}" dt="2025-01-06T17:49:44.218" v="547"/>
          <ac:picMkLst>
            <pc:docMk/>
            <pc:sldMk cId="929572283" sldId="4362"/>
            <ac:picMk id="7" creationId="{25EBCDF4-00BC-3AA5-B61F-CBDA363B1D61}"/>
          </ac:picMkLst>
        </pc:picChg>
      </pc:sldChg>
      <pc:sldChg chg="modSp">
        <pc:chgData name="Kathleen Blaine" userId="S::kblaine@carecompassnetwork.org::72f23e56-3675-4471-99af-71fcfe915155" providerId="AD" clId="Web-{245D4DCB-9C20-6C11-7264-95C95C9032F5}" dt="2025-01-06T17:40:35.158" v="28" actId="20577"/>
        <pc:sldMkLst>
          <pc:docMk/>
          <pc:sldMk cId="3535227948" sldId="4462"/>
        </pc:sldMkLst>
        <pc:spChg chg="mod">
          <ac:chgData name="Kathleen Blaine" userId="S::kblaine@carecompassnetwork.org::72f23e56-3675-4471-99af-71fcfe915155" providerId="AD" clId="Web-{245D4DCB-9C20-6C11-7264-95C95C9032F5}" dt="2025-01-06T17:40:35.158" v="28" actId="20577"/>
          <ac:spMkLst>
            <pc:docMk/>
            <pc:sldMk cId="3535227948" sldId="4462"/>
            <ac:spMk id="8" creationId="{A357D3FE-63C4-685A-B4DF-E80472DE706B}"/>
          </ac:spMkLst>
        </pc:spChg>
      </pc:sldChg>
    </pc:docChg>
  </pc:docChgLst>
  <pc:docChgLst>
    <pc:chgData name="Nicole Cashman" userId="S::ncashman@carecompassnetwork.org::9f4497c3-28f4-4642-bf08-87d63966c585" providerId="AD" clId="Web-{154CB111-7667-9FE6-5416-1DBED8B6919C}"/>
    <pc:docChg chg="addSld delSld">
      <pc:chgData name="Nicole Cashman" userId="S::ncashman@carecompassnetwork.org::9f4497c3-28f4-4642-bf08-87d63966c585" providerId="AD" clId="Web-{154CB111-7667-9FE6-5416-1DBED8B6919C}" dt="2025-01-03T22:02:07.109" v="1"/>
      <pc:docMkLst>
        <pc:docMk/>
      </pc:docMkLst>
      <pc:sldChg chg="del">
        <pc:chgData name="Nicole Cashman" userId="S::ncashman@carecompassnetwork.org::9f4497c3-28f4-4642-bf08-87d63966c585" providerId="AD" clId="Web-{154CB111-7667-9FE6-5416-1DBED8B6919C}" dt="2025-01-03T22:02:07.109" v="1"/>
        <pc:sldMkLst>
          <pc:docMk/>
          <pc:sldMk cId="2154865526" sldId="4463"/>
        </pc:sldMkLst>
      </pc:sldChg>
      <pc:sldChg chg="add">
        <pc:chgData name="Nicole Cashman" userId="S::ncashman@carecompassnetwork.org::9f4497c3-28f4-4642-bf08-87d63966c585" providerId="AD" clId="Web-{154CB111-7667-9FE6-5416-1DBED8B6919C}" dt="2025-01-03T22:02:02.452" v="0"/>
        <pc:sldMkLst>
          <pc:docMk/>
          <pc:sldMk cId="2460637391" sldId="4464"/>
        </pc:sldMkLst>
      </pc:sldChg>
    </pc:docChg>
  </pc:docChgLst>
  <pc:docChgLst>
    <pc:chgData name="Nicole Cashman" userId="S::ncashman@carecompassnetwork.org::9f4497c3-28f4-4642-bf08-87d63966c585" providerId="AD" clId="Web-{D7780968-A284-3AF1-80D5-1A080500D479}"/>
    <pc:docChg chg="addSld">
      <pc:chgData name="Nicole Cashman" userId="S::ncashman@carecompassnetwork.org::9f4497c3-28f4-4642-bf08-87d63966c585" providerId="AD" clId="Web-{D7780968-A284-3AF1-80D5-1A080500D479}" dt="2025-01-06T13:12:17.108" v="0"/>
      <pc:docMkLst>
        <pc:docMk/>
      </pc:docMkLst>
      <pc:sldChg chg="add">
        <pc:chgData name="Nicole Cashman" userId="S::ncashman@carecompassnetwork.org::9f4497c3-28f4-4642-bf08-87d63966c585" providerId="AD" clId="Web-{D7780968-A284-3AF1-80D5-1A080500D479}" dt="2025-01-06T13:12:17.108" v="0"/>
        <pc:sldMkLst>
          <pc:docMk/>
          <pc:sldMk cId="75587998" sldId="31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572162-7263-499D-9374-F6D9DD53612F}" type="datetimeFigureOut">
              <a:t>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524A72-D9D9-4D4E-9648-6B563513B8DE}" type="slidenum">
              <a:t>‹#›</a:t>
            </a:fld>
            <a:endParaRPr lang="en-US"/>
          </a:p>
        </p:txBody>
      </p:sp>
    </p:spTree>
    <p:extLst>
      <p:ext uri="{BB962C8B-B14F-4D97-AF65-F5344CB8AC3E}">
        <p14:creationId xmlns:p14="http://schemas.microsoft.com/office/powerpoint/2010/main" val="138405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changed</a:t>
            </a:r>
          </a:p>
        </p:txBody>
      </p:sp>
      <p:sp>
        <p:nvSpPr>
          <p:cNvPr id="4" name="Slide Number Placeholder 3"/>
          <p:cNvSpPr>
            <a:spLocks noGrp="1"/>
          </p:cNvSpPr>
          <p:nvPr>
            <p:ph type="sldNum" sz="quarter" idx="5"/>
          </p:nvPr>
        </p:nvSpPr>
        <p:spPr/>
        <p:txBody>
          <a:bodyPr/>
          <a:lstStyle/>
          <a:p>
            <a:fld id="{38756453-B917-4963-8F8D-07A1E8323B9D}" type="slidenum">
              <a:rPr lang="en-US" smtClean="0"/>
              <a:t>14</a:t>
            </a:fld>
            <a:endParaRPr lang="en-US"/>
          </a:p>
        </p:txBody>
      </p:sp>
    </p:spTree>
    <p:extLst>
      <p:ext uri="{BB962C8B-B14F-4D97-AF65-F5344CB8AC3E}">
        <p14:creationId xmlns:p14="http://schemas.microsoft.com/office/powerpoint/2010/main" val="23800567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eal Divider Slide with Logo Mark">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83E337D-C131-478C-A591-51E08419B26A}"/>
              </a:ext>
            </a:extLst>
          </p:cNvPr>
          <p:cNvSpPr>
            <a:spLocks noGrp="1"/>
          </p:cNvSpPr>
          <p:nvPr>
            <p:ph type="dt" sz="half" idx="10"/>
          </p:nvPr>
        </p:nvSpPr>
        <p:spPr/>
        <p:txBody>
          <a:bodyPr/>
          <a:lstStyle/>
          <a:p>
            <a:fld id="{31FA929F-165D-4778-80D3-139E34FA4A46}" type="datetime1">
              <a:rPr lang="en-US" smtClean="0"/>
              <a:t>1/6/2025</a:t>
            </a:fld>
            <a:endParaRPr lang="en-US"/>
          </a:p>
        </p:txBody>
      </p:sp>
      <p:sp>
        <p:nvSpPr>
          <p:cNvPr id="5" name="Slide Number Placeholder 4">
            <a:extLst>
              <a:ext uri="{FF2B5EF4-FFF2-40B4-BE49-F238E27FC236}">
                <a16:creationId xmlns:a16="http://schemas.microsoft.com/office/drawing/2014/main" id="{3A092C61-A84C-49D5-BEEF-7AD6BBD703AD}"/>
              </a:ext>
            </a:extLst>
          </p:cNvPr>
          <p:cNvSpPr>
            <a:spLocks noGrp="1"/>
          </p:cNvSpPr>
          <p:nvPr>
            <p:ph type="sldNum" sz="quarter" idx="12"/>
          </p:nvPr>
        </p:nvSpPr>
        <p:spPr/>
        <p:txBody>
          <a:bodyPr/>
          <a:lstStyle/>
          <a:p>
            <a:fld id="{046ED92C-19EC-4894-A451-DBF4F06AE3FB}" type="slidenum">
              <a:rPr lang="en-US" smtClean="0"/>
              <a:pPr/>
              <a:t>‹#›</a:t>
            </a:fld>
            <a:endParaRPr lang="en-US"/>
          </a:p>
        </p:txBody>
      </p:sp>
      <p:sp>
        <p:nvSpPr>
          <p:cNvPr id="6" name="Rectangle 5">
            <a:extLst>
              <a:ext uri="{FF2B5EF4-FFF2-40B4-BE49-F238E27FC236}">
                <a16:creationId xmlns:a16="http://schemas.microsoft.com/office/drawing/2014/main" id="{A867C1D7-6D0F-4DCE-AF3A-873400380CED}"/>
              </a:ext>
            </a:extLst>
          </p:cNvPr>
          <p:cNvSpPr/>
          <p:nvPr userDrawn="1"/>
        </p:nvSpPr>
        <p:spPr>
          <a:xfrm>
            <a:off x="0" y="0"/>
            <a:ext cx="12192000" cy="6858000"/>
          </a:xfrm>
          <a:prstGeom prst="rect">
            <a:avLst/>
          </a:prstGeom>
          <a:solidFill>
            <a:schemeClr val="tx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7">
            <a:extLst>
              <a:ext uri="{FF2B5EF4-FFF2-40B4-BE49-F238E27FC236}">
                <a16:creationId xmlns:a16="http://schemas.microsoft.com/office/drawing/2014/main" id="{F54383B5-34FD-4158-963E-263357A7EA20}"/>
              </a:ext>
            </a:extLst>
          </p:cNvPr>
          <p:cNvSpPr>
            <a:spLocks noGrp="1"/>
          </p:cNvSpPr>
          <p:nvPr>
            <p:ph type="body" sz="quarter" idx="13"/>
          </p:nvPr>
        </p:nvSpPr>
        <p:spPr>
          <a:xfrm>
            <a:off x="5961720" y="2563761"/>
            <a:ext cx="4641850" cy="1730477"/>
          </a:xfrm>
        </p:spPr>
        <p:txBody>
          <a:bodyPr>
            <a:normAutofit/>
          </a:bodyPr>
          <a:lstStyle>
            <a:lvl1pPr>
              <a:defRPr sz="3600">
                <a:solidFill>
                  <a:schemeClr val="bg1"/>
                </a:solidFill>
              </a:defRPr>
            </a:lvl1pPr>
          </a:lstStyle>
          <a:p>
            <a:pPr lvl="0"/>
            <a:r>
              <a:rPr lang="en-US"/>
              <a:t>Click to edit Master text styles</a:t>
            </a:r>
          </a:p>
        </p:txBody>
      </p:sp>
      <p:pic>
        <p:nvPicPr>
          <p:cNvPr id="2" name="Picture 1">
            <a:extLst>
              <a:ext uri="{FF2B5EF4-FFF2-40B4-BE49-F238E27FC236}">
                <a16:creationId xmlns:a16="http://schemas.microsoft.com/office/drawing/2014/main" id="{A38924E7-284C-F4B7-D8DD-0EB0AFAED60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74200"/>
          <a:stretch/>
        </p:blipFill>
        <p:spPr>
          <a:xfrm>
            <a:off x="1342978" y="1874273"/>
            <a:ext cx="3275764" cy="3109452"/>
          </a:xfrm>
          <a:prstGeom prst="rect">
            <a:avLst/>
          </a:prstGeom>
        </p:spPr>
      </p:pic>
    </p:spTree>
    <p:extLst>
      <p:ext uri="{BB962C8B-B14F-4D97-AF65-F5344CB8AC3E}">
        <p14:creationId xmlns:p14="http://schemas.microsoft.com/office/powerpoint/2010/main" val="100957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are Compas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096012-250A-9BA0-B411-6E722DF37E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26352" y="0"/>
            <a:ext cx="5565648" cy="6858000"/>
          </a:xfrm>
          <a:prstGeom prst="rect">
            <a:avLst/>
          </a:prstGeom>
        </p:spPr>
      </p:pic>
      <p:sp>
        <p:nvSpPr>
          <p:cNvPr id="3" name="Rectangle 2">
            <a:extLst>
              <a:ext uri="{FF2B5EF4-FFF2-40B4-BE49-F238E27FC236}">
                <a16:creationId xmlns:a16="http://schemas.microsoft.com/office/drawing/2014/main" id="{5A76D97B-BA5C-4CCE-83A3-0A02DC325837}"/>
              </a:ext>
            </a:extLst>
          </p:cNvPr>
          <p:cNvSpPr/>
          <p:nvPr userDrawn="1"/>
        </p:nvSpPr>
        <p:spPr>
          <a:xfrm>
            <a:off x="0" y="5565058"/>
            <a:ext cx="7118555" cy="12929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3">
            <a:extLst>
              <a:ext uri="{FF2B5EF4-FFF2-40B4-BE49-F238E27FC236}">
                <a16:creationId xmlns:a16="http://schemas.microsoft.com/office/drawing/2014/main" id="{E5A4CAE9-0F92-4813-94B4-314BC85A4B4D}"/>
              </a:ext>
            </a:extLst>
          </p:cNvPr>
          <p:cNvSpPr>
            <a:spLocks noGrp="1"/>
          </p:cNvSpPr>
          <p:nvPr>
            <p:ph type="body" sz="quarter" idx="11" hasCustomPrompt="1"/>
          </p:nvPr>
        </p:nvSpPr>
        <p:spPr>
          <a:xfrm>
            <a:off x="228600" y="1268109"/>
            <a:ext cx="5995219" cy="1681162"/>
          </a:xfrm>
        </p:spPr>
        <p:txBody>
          <a:bodyPr anchor="b">
            <a:normAutofit/>
          </a:bodyPr>
          <a:lstStyle>
            <a:lvl1pPr>
              <a:defRPr sz="4400" b="1">
                <a:solidFill>
                  <a:schemeClr val="tx1"/>
                </a:solidFill>
              </a:defRPr>
            </a:lvl1pPr>
          </a:lstStyle>
          <a:p>
            <a:pPr lvl="0"/>
            <a:r>
              <a:rPr lang="en-US"/>
              <a:t>Click to Add Master Title</a:t>
            </a:r>
          </a:p>
        </p:txBody>
      </p:sp>
      <p:sp>
        <p:nvSpPr>
          <p:cNvPr id="20" name="Text Placeholder 19">
            <a:extLst>
              <a:ext uri="{FF2B5EF4-FFF2-40B4-BE49-F238E27FC236}">
                <a16:creationId xmlns:a16="http://schemas.microsoft.com/office/drawing/2014/main" id="{074ACDE7-6755-4442-A8B5-2889DE57B9FD}"/>
              </a:ext>
            </a:extLst>
          </p:cNvPr>
          <p:cNvSpPr>
            <a:spLocks noGrp="1"/>
          </p:cNvSpPr>
          <p:nvPr>
            <p:ph type="body" sz="quarter" idx="12" hasCustomPrompt="1"/>
          </p:nvPr>
        </p:nvSpPr>
        <p:spPr>
          <a:xfrm>
            <a:off x="238432" y="3334055"/>
            <a:ext cx="5386388" cy="1149350"/>
          </a:xfrm>
        </p:spPr>
        <p:txBody>
          <a:bodyPr/>
          <a:lstStyle>
            <a:lvl1pPr>
              <a:defRPr/>
            </a:lvl1pPr>
            <a:lvl2pPr marL="400050" indent="0">
              <a:buNone/>
              <a:defRPr/>
            </a:lvl2pPr>
          </a:lstStyle>
          <a:p>
            <a:pPr lvl="0"/>
            <a:r>
              <a:rPr lang="en-US"/>
              <a:t>Click to add subtitles</a:t>
            </a:r>
          </a:p>
          <a:p>
            <a:pPr lvl="1"/>
            <a:endParaRPr lang="en-US"/>
          </a:p>
        </p:txBody>
      </p:sp>
      <p:sp>
        <p:nvSpPr>
          <p:cNvPr id="9" name="TextBox 8">
            <a:extLst>
              <a:ext uri="{FF2B5EF4-FFF2-40B4-BE49-F238E27FC236}">
                <a16:creationId xmlns:a16="http://schemas.microsoft.com/office/drawing/2014/main" id="{26555A51-1B20-4C0F-933B-4EBA11F872F8}"/>
              </a:ext>
            </a:extLst>
          </p:cNvPr>
          <p:cNvSpPr txBox="1"/>
          <p:nvPr userDrawn="1"/>
        </p:nvSpPr>
        <p:spPr>
          <a:xfrm>
            <a:off x="63909" y="5888363"/>
            <a:ext cx="6990736" cy="646331"/>
          </a:xfrm>
          <a:prstGeom prst="rect">
            <a:avLst/>
          </a:prstGeom>
          <a:noFill/>
        </p:spPr>
        <p:txBody>
          <a:bodyPr wrap="square" rtlCol="0">
            <a:spAutoFit/>
          </a:bodyPr>
          <a:lstStyle/>
          <a:p>
            <a:r>
              <a:rPr lang="en-US" sz="2500" b="1">
                <a:solidFill>
                  <a:schemeClr val="bg1"/>
                </a:solidFill>
                <a:latin typeface="Lucida Sans" panose="020B0602030504020204" pitchFamily="34" charset="0"/>
              </a:rPr>
              <a:t>CONNECT </a:t>
            </a:r>
            <a:r>
              <a:rPr lang="en-US" sz="3600" b="1">
                <a:solidFill>
                  <a:schemeClr val="bg1"/>
                </a:solidFill>
                <a:latin typeface="Lucida Sans" panose="020B0602030504020204" pitchFamily="34" charset="0"/>
                <a:ea typeface="Tahoma" panose="020B0604030504040204" pitchFamily="34" charset="0"/>
                <a:cs typeface="Tahoma" panose="020B0604030504040204" pitchFamily="34" charset="0"/>
              </a:rPr>
              <a:t>•</a:t>
            </a:r>
            <a:r>
              <a:rPr lang="en-US" sz="2500" b="1">
                <a:solidFill>
                  <a:schemeClr val="bg1"/>
                </a:solidFill>
                <a:latin typeface="Lucida Sans" panose="020B0602030504020204" pitchFamily="34" charset="0"/>
                <a:ea typeface="Tahoma" panose="020B0604030504040204" pitchFamily="34" charset="0"/>
                <a:cs typeface="Tahoma" panose="020B0604030504040204" pitchFamily="34" charset="0"/>
              </a:rPr>
              <a:t> COLLABORATE </a:t>
            </a:r>
            <a:r>
              <a:rPr lang="en-US" sz="3600" b="1">
                <a:solidFill>
                  <a:schemeClr val="bg1"/>
                </a:solidFill>
                <a:latin typeface="Lucida Sans" panose="020B0602030504020204" pitchFamily="34" charset="0"/>
                <a:ea typeface="Tahoma" panose="020B0604030504040204" pitchFamily="34" charset="0"/>
                <a:cs typeface="Tahoma" panose="020B0604030504040204" pitchFamily="34" charset="0"/>
              </a:rPr>
              <a:t>•</a:t>
            </a:r>
            <a:r>
              <a:rPr lang="en-US" sz="2500" b="1">
                <a:solidFill>
                  <a:schemeClr val="bg1"/>
                </a:solidFill>
                <a:latin typeface="Lucida Sans" panose="020B0602030504020204" pitchFamily="34" charset="0"/>
                <a:ea typeface="Tahoma" panose="020B0604030504040204" pitchFamily="34" charset="0"/>
                <a:cs typeface="Tahoma" panose="020B0604030504040204" pitchFamily="34" charset="0"/>
              </a:rPr>
              <a:t> INNOVATE</a:t>
            </a:r>
            <a:endParaRPr lang="en-US" sz="2500" b="1">
              <a:solidFill>
                <a:schemeClr val="bg1"/>
              </a:solidFill>
              <a:latin typeface="Lucida Sans" panose="020B0602030504020204" pitchFamily="34" charset="0"/>
            </a:endParaRPr>
          </a:p>
        </p:txBody>
      </p:sp>
      <p:pic>
        <p:nvPicPr>
          <p:cNvPr id="5" name="Picture 4">
            <a:extLst>
              <a:ext uri="{FF2B5EF4-FFF2-40B4-BE49-F238E27FC236}">
                <a16:creationId xmlns:a16="http://schemas.microsoft.com/office/drawing/2014/main" id="{83669A57-1C86-39E6-C6BF-35B7B505578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8600" y="186456"/>
            <a:ext cx="3158963" cy="777105"/>
          </a:xfrm>
          <a:prstGeom prst="rect">
            <a:avLst/>
          </a:prstGeom>
        </p:spPr>
      </p:pic>
    </p:spTree>
    <p:extLst>
      <p:ext uri="{BB962C8B-B14F-4D97-AF65-F5344CB8AC3E}">
        <p14:creationId xmlns:p14="http://schemas.microsoft.com/office/powerpoint/2010/main" val="284134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CCC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5450-9ED8-42C8-8669-13C401AB075B}"/>
              </a:ext>
            </a:extLst>
          </p:cNvPr>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F65A6E4-258F-4146-88CE-B2FAC89599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2102E-753F-4896-93AA-2DA294C21BAB}"/>
              </a:ext>
            </a:extLst>
          </p:cNvPr>
          <p:cNvSpPr>
            <a:spLocks noGrp="1"/>
          </p:cNvSpPr>
          <p:nvPr>
            <p:ph type="dt" sz="half" idx="10"/>
          </p:nvPr>
        </p:nvSpPr>
        <p:spPr/>
        <p:txBody>
          <a:bodyPr/>
          <a:lstStyle/>
          <a:p>
            <a:fld id="{01577D40-C5BE-48F7-885C-C9B7AF50483F}" type="datetime1">
              <a:rPr lang="en-US" smtClean="0"/>
              <a:t>1/6/2025</a:t>
            </a:fld>
            <a:endParaRPr lang="en-US"/>
          </a:p>
        </p:txBody>
      </p:sp>
      <p:sp>
        <p:nvSpPr>
          <p:cNvPr id="5" name="Footer Placeholder 4">
            <a:extLst>
              <a:ext uri="{FF2B5EF4-FFF2-40B4-BE49-F238E27FC236}">
                <a16:creationId xmlns:a16="http://schemas.microsoft.com/office/drawing/2014/main" id="{EBC49E9C-9EBD-4FE6-8A67-815F34191C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9B5E7-E4FF-43C2-BE39-B46A3DE0EA8D}"/>
              </a:ext>
            </a:extLst>
          </p:cNvPr>
          <p:cNvSpPr>
            <a:spLocks noGrp="1"/>
          </p:cNvSpPr>
          <p:nvPr>
            <p:ph type="sldNum" sz="quarter" idx="12"/>
          </p:nvPr>
        </p:nvSpPr>
        <p:spPr/>
        <p:txBody>
          <a:bodyPr/>
          <a:lstStyle/>
          <a:p>
            <a:fld id="{046ED92C-19EC-4894-A451-DBF4F06AE3FB}" type="slidenum">
              <a:rPr lang="en-US" smtClean="0"/>
              <a:t>‹#›</a:t>
            </a:fld>
            <a:endParaRPr lang="en-US"/>
          </a:p>
        </p:txBody>
      </p:sp>
      <p:pic>
        <p:nvPicPr>
          <p:cNvPr id="8" name="Picture 7">
            <a:extLst>
              <a:ext uri="{FF2B5EF4-FFF2-40B4-BE49-F238E27FC236}">
                <a16:creationId xmlns:a16="http://schemas.microsoft.com/office/drawing/2014/main" id="{567BE748-4495-118D-9F86-E4E4009183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9791" y="6355714"/>
            <a:ext cx="1486829" cy="365760"/>
          </a:xfrm>
          <a:prstGeom prst="rect">
            <a:avLst/>
          </a:prstGeom>
        </p:spPr>
      </p:pic>
    </p:spTree>
    <p:extLst>
      <p:ext uri="{BB962C8B-B14F-4D97-AF65-F5344CB8AC3E}">
        <p14:creationId xmlns:p14="http://schemas.microsoft.com/office/powerpoint/2010/main" val="1449963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w/CCC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5450-9ED8-42C8-8669-13C401AB075B}"/>
              </a:ext>
            </a:extLst>
          </p:cNvPr>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F65A6E4-258F-4146-88CE-B2FAC89599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2102E-753F-4896-93AA-2DA294C21BAB}"/>
              </a:ext>
            </a:extLst>
          </p:cNvPr>
          <p:cNvSpPr>
            <a:spLocks noGrp="1"/>
          </p:cNvSpPr>
          <p:nvPr>
            <p:ph type="dt" sz="half" idx="10"/>
          </p:nvPr>
        </p:nvSpPr>
        <p:spPr/>
        <p:txBody>
          <a:bodyPr/>
          <a:lstStyle/>
          <a:p>
            <a:fld id="{01577D40-C5BE-48F7-885C-C9B7AF50483F}" type="datetime1">
              <a:rPr lang="en-US" smtClean="0"/>
              <a:t>1/6/2025</a:t>
            </a:fld>
            <a:endParaRPr lang="en-US"/>
          </a:p>
        </p:txBody>
      </p:sp>
      <p:sp>
        <p:nvSpPr>
          <p:cNvPr id="5" name="Footer Placeholder 4">
            <a:extLst>
              <a:ext uri="{FF2B5EF4-FFF2-40B4-BE49-F238E27FC236}">
                <a16:creationId xmlns:a16="http://schemas.microsoft.com/office/drawing/2014/main" id="{EBC49E9C-9EBD-4FE6-8A67-815F34191C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9B5E7-E4FF-43C2-BE39-B46A3DE0EA8D}"/>
              </a:ext>
            </a:extLst>
          </p:cNvPr>
          <p:cNvSpPr>
            <a:spLocks noGrp="1"/>
          </p:cNvSpPr>
          <p:nvPr>
            <p:ph type="sldNum" sz="quarter" idx="12"/>
          </p:nvPr>
        </p:nvSpPr>
        <p:spPr/>
        <p:txBody>
          <a:bodyPr/>
          <a:lstStyle/>
          <a:p>
            <a:fld id="{046ED92C-19EC-4894-A451-DBF4F06AE3FB}" type="slidenum">
              <a:rPr lang="en-US" smtClean="0"/>
              <a:t>‹#›</a:t>
            </a:fld>
            <a:endParaRPr lang="en-US"/>
          </a:p>
        </p:txBody>
      </p:sp>
      <p:pic>
        <p:nvPicPr>
          <p:cNvPr id="8" name="Picture 7">
            <a:extLst>
              <a:ext uri="{FF2B5EF4-FFF2-40B4-BE49-F238E27FC236}">
                <a16:creationId xmlns:a16="http://schemas.microsoft.com/office/drawing/2014/main" id="{567BE748-4495-118D-9F86-E4E4009183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9791" y="6355714"/>
            <a:ext cx="1486829" cy="365760"/>
          </a:xfrm>
          <a:prstGeom prst="rect">
            <a:avLst/>
          </a:prstGeom>
        </p:spPr>
      </p:pic>
    </p:spTree>
    <p:extLst>
      <p:ext uri="{BB962C8B-B14F-4D97-AF65-F5344CB8AC3E}">
        <p14:creationId xmlns:p14="http://schemas.microsoft.com/office/powerpoint/2010/main" val="40488363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35A476-D652-4122-99F6-3F7BAFB836C5}"/>
              </a:ext>
            </a:extLst>
          </p:cNvPr>
          <p:cNvSpPr>
            <a:spLocks noGrp="1"/>
          </p:cNvSpPr>
          <p:nvPr>
            <p:ph type="body" idx="1"/>
          </p:nvPr>
        </p:nvSpPr>
        <p:spPr>
          <a:xfrm>
            <a:off x="228358" y="980051"/>
            <a:ext cx="11125441" cy="4909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B4828-0AB2-459B-ADDD-388049E21540}"/>
              </a:ext>
            </a:extLst>
          </p:cNvPr>
          <p:cNvSpPr>
            <a:spLocks noGrp="1"/>
          </p:cNvSpPr>
          <p:nvPr>
            <p:ph type="dt" sz="half" idx="2"/>
          </p:nvPr>
        </p:nvSpPr>
        <p:spPr>
          <a:xfrm>
            <a:off x="8900652" y="6356349"/>
            <a:ext cx="1206909"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BC39DE26-4946-4BD7-BEE8-6443F7BC5C0C}" type="datetime1">
              <a:rPr lang="en-US" smtClean="0"/>
              <a:pPr/>
              <a:t>1/6/2025</a:t>
            </a:fld>
            <a:endParaRPr lang="en-US"/>
          </a:p>
        </p:txBody>
      </p:sp>
      <p:sp>
        <p:nvSpPr>
          <p:cNvPr id="5" name="Footer Placeholder 4">
            <a:extLst>
              <a:ext uri="{FF2B5EF4-FFF2-40B4-BE49-F238E27FC236}">
                <a16:creationId xmlns:a16="http://schemas.microsoft.com/office/drawing/2014/main" id="{6173428D-05E0-452A-8118-0642305ABF9A}"/>
              </a:ext>
            </a:extLst>
          </p:cNvPr>
          <p:cNvSpPr>
            <a:spLocks noGrp="1"/>
          </p:cNvSpPr>
          <p:nvPr>
            <p:ph type="ftr" sz="quarter" idx="3"/>
          </p:nvPr>
        </p:nvSpPr>
        <p:spPr>
          <a:xfrm>
            <a:off x="2546555" y="6356351"/>
            <a:ext cx="6095999" cy="365123"/>
          </a:xfrm>
          <a:prstGeom prst="rect">
            <a:avLst/>
          </a:prstGeom>
        </p:spPr>
        <p:txBody>
          <a:bodyPr vert="horz" lIns="91440" tIns="45720" rIns="91440" bIns="45720" rtlCol="0" anchor="ctr"/>
          <a:lstStyle>
            <a:lvl1pPr algn="l">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endParaRPr lang="en-US"/>
          </a:p>
        </p:txBody>
      </p:sp>
      <p:sp>
        <p:nvSpPr>
          <p:cNvPr id="6" name="Slide Number Placeholder 5">
            <a:extLst>
              <a:ext uri="{FF2B5EF4-FFF2-40B4-BE49-F238E27FC236}">
                <a16:creationId xmlns:a16="http://schemas.microsoft.com/office/drawing/2014/main" id="{28EB9BF8-8191-41F2-9AB3-A7A29F321EF7}"/>
              </a:ext>
            </a:extLst>
          </p:cNvPr>
          <p:cNvSpPr>
            <a:spLocks noGrp="1"/>
          </p:cNvSpPr>
          <p:nvPr>
            <p:ph type="sldNum" sz="quarter" idx="4"/>
          </p:nvPr>
        </p:nvSpPr>
        <p:spPr>
          <a:xfrm>
            <a:off x="10697496" y="6356350"/>
            <a:ext cx="656303"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046ED92C-19EC-4894-A451-DBF4F06AE3FB}" type="slidenum">
              <a:rPr lang="en-US" smtClean="0"/>
              <a:pPr/>
              <a:t>‹#›</a:t>
            </a:fld>
            <a:endParaRPr lang="en-US"/>
          </a:p>
        </p:txBody>
      </p:sp>
      <p:sp>
        <p:nvSpPr>
          <p:cNvPr id="8" name="Flowchart: Manual Input 7">
            <a:extLst>
              <a:ext uri="{FF2B5EF4-FFF2-40B4-BE49-F238E27FC236}">
                <a16:creationId xmlns:a16="http://schemas.microsoft.com/office/drawing/2014/main" id="{6575400D-C9F6-45D2-8BFF-B4F3F78EE900}"/>
              </a:ext>
            </a:extLst>
          </p:cNvPr>
          <p:cNvSpPr/>
          <p:nvPr userDrawn="1"/>
        </p:nvSpPr>
        <p:spPr>
          <a:xfrm rot="16200000" flipH="1">
            <a:off x="10054062" y="-1772809"/>
            <a:ext cx="363351" cy="3912524"/>
          </a:xfrm>
          <a:prstGeom prst="flowChartManualInpu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a:extLst>
              <a:ext uri="{FF2B5EF4-FFF2-40B4-BE49-F238E27FC236}">
                <a16:creationId xmlns:a16="http://schemas.microsoft.com/office/drawing/2014/main" id="{E2E3A100-D09C-448B-8BBC-257AAB7C01E4}"/>
              </a:ext>
            </a:extLst>
          </p:cNvPr>
          <p:cNvSpPr>
            <a:spLocks noGrp="1"/>
          </p:cNvSpPr>
          <p:nvPr>
            <p:ph type="title"/>
          </p:nvPr>
        </p:nvSpPr>
        <p:spPr>
          <a:xfrm>
            <a:off x="228359" y="136523"/>
            <a:ext cx="6669398" cy="544513"/>
          </a:xfrm>
          <a:prstGeom prst="rect">
            <a:avLst/>
          </a:prstGeom>
        </p:spPr>
        <p:txBody>
          <a:bodyPr vert="horz" lIns="91440" tIns="45720" rIns="91440" bIns="45720" rtlCol="0" anchor="b">
            <a:normAutofit/>
          </a:bodyPr>
          <a:lstStyle/>
          <a:p>
            <a:r>
              <a:rPr lang="en-US"/>
              <a:t>Click to edit Master title style</a:t>
            </a:r>
          </a:p>
        </p:txBody>
      </p:sp>
    </p:spTree>
    <p:extLst>
      <p:ext uri="{BB962C8B-B14F-4D97-AF65-F5344CB8AC3E}">
        <p14:creationId xmlns:p14="http://schemas.microsoft.com/office/powerpoint/2010/main" val="2875007702"/>
      </p:ext>
    </p:extLst>
  </p:cSld>
  <p:clrMap bg1="lt1" tx1="dk1" bg2="lt2" tx2="dk2" accent1="accent1" accent2="accent2" accent3="accent3" accent4="accent4" accent5="accent5" accent6="accent6" hlink="hlink" folHlink="folHlink"/>
  <p:sldLayoutIdLst>
    <p:sldLayoutId id="2147483720" r:id="rId1"/>
    <p:sldLayoutId id="2147483672" r:id="rId2"/>
    <p:sldLayoutId id="2147483721" r:id="rId3"/>
  </p:sldLayoutIdLst>
  <p:hf hdr="0" dt="0"/>
  <p:txStyles>
    <p:titleStyle>
      <a:lvl1pPr algn="l" defTabSz="914400" rtl="0" eaLnBrk="1" latinLnBrk="0" hangingPunct="1">
        <a:lnSpc>
          <a:spcPct val="90000"/>
        </a:lnSpc>
        <a:spcBef>
          <a:spcPct val="0"/>
        </a:spcBef>
        <a:buNone/>
        <a:defRPr sz="2700" b="1" kern="1200">
          <a:solidFill>
            <a:schemeClr val="accent1"/>
          </a:solidFill>
          <a:latin typeface="Lucida Sans" panose="020B0602030504020204" pitchFamily="34" charset="0"/>
          <a:ea typeface="Tahoma" panose="020B0604030504040204" pitchFamily="34" charset="0"/>
          <a:cs typeface="Tahoma" panose="020B0604030504040204" pitchFamily="34" charset="0"/>
        </a:defRPr>
      </a:lvl1pPr>
    </p:titleStyle>
    <p:bodyStyle>
      <a:lvl1pPr marL="0" indent="0" algn="l" defTabSz="914400" rtl="0" eaLnBrk="1" latinLnBrk="0" hangingPunct="1">
        <a:lnSpc>
          <a:spcPct val="119000"/>
        </a:lnSpc>
        <a:spcBef>
          <a:spcPts val="0"/>
        </a:spcBef>
        <a:spcAft>
          <a:spcPts val="200"/>
        </a:spcAft>
        <a:buFont typeface="Arial" panose="020B0604020202020204" pitchFamily="34" charset="0"/>
        <a:buNone/>
        <a:defRPr sz="2200" kern="1200">
          <a:solidFill>
            <a:schemeClr val="tx1"/>
          </a:solidFill>
          <a:latin typeface="Lucida Sans" panose="020B0602030504020204" pitchFamily="34" charset="0"/>
          <a:ea typeface="Tahoma" panose="020B0604030504040204" pitchFamily="34" charset="0"/>
          <a:cs typeface="Tahoma" panose="020B0604030504040204" pitchFamily="34" charset="0"/>
        </a:defRPr>
      </a:lvl1pPr>
      <a:lvl2pPr marL="569913" indent="-169863" algn="l" defTabSz="914400" rtl="0" eaLnBrk="1" latinLnBrk="0" hangingPunct="1">
        <a:lnSpc>
          <a:spcPct val="119000"/>
        </a:lnSpc>
        <a:spcBef>
          <a:spcPts val="0"/>
        </a:spcBef>
        <a:spcAft>
          <a:spcPts val="200"/>
        </a:spcAft>
        <a:buFont typeface="Arial" panose="020B0604020202020204" pitchFamily="34" charset="0"/>
        <a:buChar char="•"/>
        <a:defRPr sz="2000" kern="1200">
          <a:solidFill>
            <a:schemeClr val="tx1"/>
          </a:solidFill>
          <a:latin typeface="Lucida Sans" panose="020B0602030504020204" pitchFamily="34" charset="0"/>
          <a:ea typeface="Tahoma" panose="020B0604030504040204" pitchFamily="34" charset="0"/>
          <a:cs typeface="Tahoma" panose="020B0604030504040204" pitchFamily="34" charset="0"/>
        </a:defRPr>
      </a:lvl2pPr>
      <a:lvl3pPr marL="1031875" indent="-179388" algn="l" defTabSz="914400" rtl="0" eaLnBrk="1" latinLnBrk="0" hangingPunct="1">
        <a:lnSpc>
          <a:spcPct val="119000"/>
        </a:lnSpc>
        <a:spcBef>
          <a:spcPts val="0"/>
        </a:spcBef>
        <a:spcAft>
          <a:spcPts val="200"/>
        </a:spcAft>
        <a:buFont typeface="Arial" panose="020B0604020202020204" pitchFamily="34" charset="0"/>
        <a:buChar char="•"/>
        <a:defRPr sz="1800" kern="1200">
          <a:solidFill>
            <a:schemeClr val="tx1"/>
          </a:solidFill>
          <a:latin typeface="Lucida Sans" panose="020B0602030504020204" pitchFamily="34" charset="0"/>
          <a:ea typeface="Tahoma" panose="020B0604030504040204" pitchFamily="34" charset="0"/>
          <a:cs typeface="Tahoma" panose="020B0604030504040204" pitchFamily="34" charset="0"/>
        </a:defRPr>
      </a:lvl3pPr>
      <a:lvl4pPr marL="1484313" indent="-169863"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4pPr>
      <a:lvl5pPr marL="1946275" indent="-166688"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00" userDrawn="1">
          <p15:clr>
            <a:srgbClr val="F26B43"/>
          </p15:clr>
        </p15:guide>
        <p15:guide id="2" pos="144" userDrawn="1">
          <p15:clr>
            <a:srgbClr val="F26B43"/>
          </p15:clr>
        </p15:guide>
        <p15:guide id="3" pos="7152" userDrawn="1">
          <p15:clr>
            <a:srgbClr val="F26B43"/>
          </p15:clr>
        </p15:guide>
        <p15:guide id="4" orient="horz" pos="4008" userDrawn="1">
          <p15:clr>
            <a:srgbClr val="F26B43"/>
          </p15:clr>
        </p15:guide>
        <p15:guide id="5" orient="horz" pos="72" userDrawn="1">
          <p15:clr>
            <a:srgbClr val="F26B43"/>
          </p15:clr>
        </p15:guide>
        <p15:guide id="6" orient="horz" pos="43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35A476-D652-4122-99F6-3F7BAFB836C5}"/>
              </a:ext>
            </a:extLst>
          </p:cNvPr>
          <p:cNvSpPr>
            <a:spLocks noGrp="1"/>
          </p:cNvSpPr>
          <p:nvPr>
            <p:ph type="body" idx="1"/>
          </p:nvPr>
        </p:nvSpPr>
        <p:spPr>
          <a:xfrm>
            <a:off x="228358" y="980051"/>
            <a:ext cx="11125441" cy="4909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B4828-0AB2-459B-ADDD-388049E21540}"/>
              </a:ext>
            </a:extLst>
          </p:cNvPr>
          <p:cNvSpPr>
            <a:spLocks noGrp="1"/>
          </p:cNvSpPr>
          <p:nvPr>
            <p:ph type="dt" sz="half" idx="2"/>
          </p:nvPr>
        </p:nvSpPr>
        <p:spPr>
          <a:xfrm>
            <a:off x="8900652" y="6356349"/>
            <a:ext cx="1206909"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BC39DE26-4946-4BD7-BEE8-6443F7BC5C0C}" type="datetime1">
              <a:rPr lang="en-US" smtClean="0"/>
              <a:pPr/>
              <a:t>1/6/2025</a:t>
            </a:fld>
            <a:endParaRPr lang="en-US"/>
          </a:p>
        </p:txBody>
      </p:sp>
      <p:sp>
        <p:nvSpPr>
          <p:cNvPr id="5" name="Footer Placeholder 4">
            <a:extLst>
              <a:ext uri="{FF2B5EF4-FFF2-40B4-BE49-F238E27FC236}">
                <a16:creationId xmlns:a16="http://schemas.microsoft.com/office/drawing/2014/main" id="{6173428D-05E0-452A-8118-0642305ABF9A}"/>
              </a:ext>
            </a:extLst>
          </p:cNvPr>
          <p:cNvSpPr>
            <a:spLocks noGrp="1"/>
          </p:cNvSpPr>
          <p:nvPr>
            <p:ph type="ftr" sz="quarter" idx="3"/>
          </p:nvPr>
        </p:nvSpPr>
        <p:spPr>
          <a:xfrm>
            <a:off x="2546555" y="6356351"/>
            <a:ext cx="6095999" cy="365123"/>
          </a:xfrm>
          <a:prstGeom prst="rect">
            <a:avLst/>
          </a:prstGeom>
        </p:spPr>
        <p:txBody>
          <a:bodyPr vert="horz" lIns="91440" tIns="45720" rIns="91440" bIns="45720" rtlCol="0" anchor="ctr"/>
          <a:lstStyle>
            <a:lvl1pPr algn="l">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endParaRPr lang="en-US"/>
          </a:p>
        </p:txBody>
      </p:sp>
      <p:sp>
        <p:nvSpPr>
          <p:cNvPr id="6" name="Slide Number Placeholder 5">
            <a:extLst>
              <a:ext uri="{FF2B5EF4-FFF2-40B4-BE49-F238E27FC236}">
                <a16:creationId xmlns:a16="http://schemas.microsoft.com/office/drawing/2014/main" id="{28EB9BF8-8191-41F2-9AB3-A7A29F321EF7}"/>
              </a:ext>
            </a:extLst>
          </p:cNvPr>
          <p:cNvSpPr>
            <a:spLocks noGrp="1"/>
          </p:cNvSpPr>
          <p:nvPr>
            <p:ph type="sldNum" sz="quarter" idx="4"/>
          </p:nvPr>
        </p:nvSpPr>
        <p:spPr>
          <a:xfrm>
            <a:off x="10697496" y="6356350"/>
            <a:ext cx="656303"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046ED92C-19EC-4894-A451-DBF4F06AE3FB}" type="slidenum">
              <a:rPr lang="en-US" smtClean="0"/>
              <a:pPr/>
              <a:t>‹#›</a:t>
            </a:fld>
            <a:endParaRPr lang="en-US"/>
          </a:p>
        </p:txBody>
      </p:sp>
      <p:sp>
        <p:nvSpPr>
          <p:cNvPr id="8" name="Flowchart: Manual Input 7">
            <a:extLst>
              <a:ext uri="{FF2B5EF4-FFF2-40B4-BE49-F238E27FC236}">
                <a16:creationId xmlns:a16="http://schemas.microsoft.com/office/drawing/2014/main" id="{6575400D-C9F6-45D2-8BFF-B4F3F78EE900}"/>
              </a:ext>
            </a:extLst>
          </p:cNvPr>
          <p:cNvSpPr/>
          <p:nvPr userDrawn="1"/>
        </p:nvSpPr>
        <p:spPr>
          <a:xfrm rot="16200000" flipH="1">
            <a:off x="10054062" y="-1772809"/>
            <a:ext cx="363351" cy="3912524"/>
          </a:xfrm>
          <a:prstGeom prst="flowChartManualInpu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a:extLst>
              <a:ext uri="{FF2B5EF4-FFF2-40B4-BE49-F238E27FC236}">
                <a16:creationId xmlns:a16="http://schemas.microsoft.com/office/drawing/2014/main" id="{E2E3A100-D09C-448B-8BBC-257AAB7C01E4}"/>
              </a:ext>
            </a:extLst>
          </p:cNvPr>
          <p:cNvSpPr>
            <a:spLocks noGrp="1"/>
          </p:cNvSpPr>
          <p:nvPr>
            <p:ph type="title"/>
          </p:nvPr>
        </p:nvSpPr>
        <p:spPr>
          <a:xfrm>
            <a:off x="228359" y="136523"/>
            <a:ext cx="6669398" cy="544513"/>
          </a:xfrm>
          <a:prstGeom prst="rect">
            <a:avLst/>
          </a:prstGeom>
        </p:spPr>
        <p:txBody>
          <a:bodyPr vert="horz" lIns="91440" tIns="45720" rIns="91440" bIns="45720" rtlCol="0" anchor="b">
            <a:normAutofit/>
          </a:bodyPr>
          <a:lstStyle/>
          <a:p>
            <a:r>
              <a:rPr lang="en-US"/>
              <a:t>Click to edit Master title style</a:t>
            </a:r>
          </a:p>
        </p:txBody>
      </p:sp>
    </p:spTree>
    <p:extLst>
      <p:ext uri="{BB962C8B-B14F-4D97-AF65-F5344CB8AC3E}">
        <p14:creationId xmlns:p14="http://schemas.microsoft.com/office/powerpoint/2010/main" val="2875007702"/>
      </p:ext>
    </p:extLst>
  </p:cSld>
  <p:clrMap bg1="lt1" tx1="dk1" bg2="lt2" tx2="dk2" accent1="accent1" accent2="accent2" accent3="accent3" accent4="accent4" accent5="accent5" accent6="accent6" hlink="hlink" folHlink="folHlink"/>
  <p:sldLayoutIdLst>
    <p:sldLayoutId id="2147483677" r:id="rId1"/>
  </p:sldLayoutIdLst>
  <p:hf hdr="0" dt="0"/>
  <p:txStyles>
    <p:titleStyle>
      <a:lvl1pPr algn="l" defTabSz="914400" rtl="0" eaLnBrk="1" latinLnBrk="0" hangingPunct="1">
        <a:lnSpc>
          <a:spcPct val="90000"/>
        </a:lnSpc>
        <a:spcBef>
          <a:spcPct val="0"/>
        </a:spcBef>
        <a:buNone/>
        <a:defRPr sz="2700" b="1" kern="1200">
          <a:solidFill>
            <a:schemeClr val="accent1"/>
          </a:solidFill>
          <a:latin typeface="Lucida Sans" panose="020B0602030504020204" pitchFamily="34" charset="0"/>
          <a:ea typeface="Tahoma" panose="020B0604030504040204" pitchFamily="34" charset="0"/>
          <a:cs typeface="Tahoma" panose="020B0604030504040204" pitchFamily="34" charset="0"/>
        </a:defRPr>
      </a:lvl1pPr>
    </p:titleStyle>
    <p:bodyStyle>
      <a:lvl1pPr marL="0" indent="0" algn="l" defTabSz="914400" rtl="0" eaLnBrk="1" latinLnBrk="0" hangingPunct="1">
        <a:lnSpc>
          <a:spcPct val="119000"/>
        </a:lnSpc>
        <a:spcBef>
          <a:spcPts val="0"/>
        </a:spcBef>
        <a:spcAft>
          <a:spcPts val="200"/>
        </a:spcAft>
        <a:buFont typeface="Arial" panose="020B0604020202020204" pitchFamily="34" charset="0"/>
        <a:buNone/>
        <a:defRPr sz="2200" kern="1200">
          <a:solidFill>
            <a:schemeClr val="tx1"/>
          </a:solidFill>
          <a:latin typeface="Lucida Sans" panose="020B0602030504020204" pitchFamily="34" charset="0"/>
          <a:ea typeface="Tahoma" panose="020B0604030504040204" pitchFamily="34" charset="0"/>
          <a:cs typeface="Tahoma" panose="020B0604030504040204" pitchFamily="34" charset="0"/>
        </a:defRPr>
      </a:lvl1pPr>
      <a:lvl2pPr marL="569913" indent="-169863" algn="l" defTabSz="914400" rtl="0" eaLnBrk="1" latinLnBrk="0" hangingPunct="1">
        <a:lnSpc>
          <a:spcPct val="119000"/>
        </a:lnSpc>
        <a:spcBef>
          <a:spcPts val="0"/>
        </a:spcBef>
        <a:spcAft>
          <a:spcPts val="200"/>
        </a:spcAft>
        <a:buFont typeface="Arial" panose="020B0604020202020204" pitchFamily="34" charset="0"/>
        <a:buChar char="•"/>
        <a:defRPr sz="2000" kern="1200">
          <a:solidFill>
            <a:schemeClr val="tx1"/>
          </a:solidFill>
          <a:latin typeface="Lucida Sans" panose="020B0602030504020204" pitchFamily="34" charset="0"/>
          <a:ea typeface="Tahoma" panose="020B0604030504040204" pitchFamily="34" charset="0"/>
          <a:cs typeface="Tahoma" panose="020B0604030504040204" pitchFamily="34" charset="0"/>
        </a:defRPr>
      </a:lvl2pPr>
      <a:lvl3pPr marL="1031875" indent="-179388" algn="l" defTabSz="914400" rtl="0" eaLnBrk="1" latinLnBrk="0" hangingPunct="1">
        <a:lnSpc>
          <a:spcPct val="119000"/>
        </a:lnSpc>
        <a:spcBef>
          <a:spcPts val="0"/>
        </a:spcBef>
        <a:spcAft>
          <a:spcPts val="200"/>
        </a:spcAft>
        <a:buFont typeface="Arial" panose="020B0604020202020204" pitchFamily="34" charset="0"/>
        <a:buChar char="•"/>
        <a:defRPr sz="1800" kern="1200">
          <a:solidFill>
            <a:schemeClr val="tx1"/>
          </a:solidFill>
          <a:latin typeface="Lucida Sans" panose="020B0602030504020204" pitchFamily="34" charset="0"/>
          <a:ea typeface="Tahoma" panose="020B0604030504040204" pitchFamily="34" charset="0"/>
          <a:cs typeface="Tahoma" panose="020B0604030504040204" pitchFamily="34" charset="0"/>
        </a:defRPr>
      </a:lvl3pPr>
      <a:lvl4pPr marL="1484313" indent="-169863"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4pPr>
      <a:lvl5pPr marL="1946275" indent="-166688"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00" userDrawn="1">
          <p15:clr>
            <a:srgbClr val="F26B43"/>
          </p15:clr>
        </p15:guide>
        <p15:guide id="2" pos="144" userDrawn="1">
          <p15:clr>
            <a:srgbClr val="F26B43"/>
          </p15:clr>
        </p15:guide>
        <p15:guide id="3" pos="7152" userDrawn="1">
          <p15:clr>
            <a:srgbClr val="F26B43"/>
          </p15:clr>
        </p15:guide>
        <p15:guide id="4" orient="horz" pos="4008" userDrawn="1">
          <p15:clr>
            <a:srgbClr val="F26B43"/>
          </p15:clr>
        </p15:guide>
        <p15:guide id="5" orient="horz" pos="72" userDrawn="1">
          <p15:clr>
            <a:srgbClr val="F26B43"/>
          </p15:clr>
        </p15:guide>
        <p15:guide id="6" orient="horz" pos="43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health.ny.gov/health_care/medicaid/redesign/sdh/scn/index.htm"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health.ny.gov/health_care/medicaid/redesign/sdh/scn/docs/overview.pdf"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www.health.ny.gov/health_care/medicaid/redesign/sdh/scn/docs/overview.pdf"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health.ny.gov/health_care/medicaid/redesign/sdh/scn/docs/overview.pdf"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89195A-147B-FF17-A122-1CBDB7CF828A}"/>
              </a:ext>
            </a:extLst>
          </p:cNvPr>
          <p:cNvSpPr>
            <a:spLocks noGrp="1"/>
          </p:cNvSpPr>
          <p:nvPr>
            <p:ph type="body" sz="quarter" idx="11"/>
          </p:nvPr>
        </p:nvSpPr>
        <p:spPr>
          <a:xfrm>
            <a:off x="237565" y="2801073"/>
            <a:ext cx="5995219" cy="1250857"/>
          </a:xfrm>
        </p:spPr>
        <p:txBody>
          <a:bodyPr>
            <a:normAutofit fontScale="85000" lnSpcReduction="20000"/>
          </a:bodyPr>
          <a:lstStyle/>
          <a:p>
            <a:r>
              <a:rPr lang="en-US">
                <a:latin typeface="Lucida Sans"/>
                <a:ea typeface="Tahoma"/>
                <a:cs typeface="Tahoma"/>
              </a:rPr>
              <a:t>Enhanced HRSN Transportation Services</a:t>
            </a:r>
            <a:endParaRPr lang="en-US"/>
          </a:p>
        </p:txBody>
      </p:sp>
      <p:sp>
        <p:nvSpPr>
          <p:cNvPr id="3" name="TextBox 2">
            <a:extLst>
              <a:ext uri="{FF2B5EF4-FFF2-40B4-BE49-F238E27FC236}">
                <a16:creationId xmlns:a16="http://schemas.microsoft.com/office/drawing/2014/main" id="{B9A7D1DB-7E7B-83A3-FE93-C3105DE74A7E}"/>
              </a:ext>
            </a:extLst>
          </p:cNvPr>
          <p:cNvSpPr txBox="1"/>
          <p:nvPr/>
        </p:nvSpPr>
        <p:spPr>
          <a:xfrm>
            <a:off x="80210" y="5193631"/>
            <a:ext cx="185486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ea typeface="Tahoma"/>
                <a:cs typeface="Tahoma"/>
              </a:rPr>
              <a:t>Updated 1/6/25</a:t>
            </a:r>
            <a:endParaRPr lang="en-US"/>
          </a:p>
        </p:txBody>
      </p:sp>
    </p:spTree>
    <p:extLst>
      <p:ext uri="{BB962C8B-B14F-4D97-AF65-F5344CB8AC3E}">
        <p14:creationId xmlns:p14="http://schemas.microsoft.com/office/powerpoint/2010/main" val="2974548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E8327-ED09-CF71-0811-1535B203F194}"/>
              </a:ext>
            </a:extLst>
          </p:cNvPr>
          <p:cNvSpPr>
            <a:spLocks noGrp="1"/>
          </p:cNvSpPr>
          <p:nvPr>
            <p:ph type="title"/>
          </p:nvPr>
        </p:nvSpPr>
        <p:spPr>
          <a:xfrm>
            <a:off x="228359" y="136523"/>
            <a:ext cx="7733956" cy="544513"/>
          </a:xfrm>
        </p:spPr>
        <p:txBody>
          <a:bodyPr>
            <a:normAutofit fontScale="90000"/>
          </a:bodyPr>
          <a:lstStyle/>
          <a:p>
            <a:r>
              <a:rPr lang="en-US" dirty="0">
                <a:latin typeface="Lucida Sans"/>
                <a:ea typeface="Tahoma"/>
                <a:cs typeface="Tahoma"/>
              </a:rPr>
              <a:t>Reimbursement for HRSN Service Provision</a:t>
            </a:r>
            <a:endParaRPr lang="en-US" dirty="0"/>
          </a:p>
        </p:txBody>
      </p:sp>
      <p:sp>
        <p:nvSpPr>
          <p:cNvPr id="3" name="Content Placeholder 2">
            <a:extLst>
              <a:ext uri="{FF2B5EF4-FFF2-40B4-BE49-F238E27FC236}">
                <a16:creationId xmlns:a16="http://schemas.microsoft.com/office/drawing/2014/main" id="{52786E6E-0EC5-77C0-540F-3421E66FA190}"/>
              </a:ext>
            </a:extLst>
          </p:cNvPr>
          <p:cNvSpPr>
            <a:spLocks noGrp="1"/>
          </p:cNvSpPr>
          <p:nvPr>
            <p:ph idx="1"/>
          </p:nvPr>
        </p:nvSpPr>
        <p:spPr>
          <a:xfrm>
            <a:off x="228358" y="867992"/>
            <a:ext cx="11125441" cy="4909472"/>
          </a:xfrm>
        </p:spPr>
        <p:txBody>
          <a:bodyPr vert="horz" lIns="91440" tIns="45720" rIns="91440" bIns="45720" rtlCol="0" anchor="t">
            <a:noAutofit/>
          </a:bodyPr>
          <a:lstStyle/>
          <a:p>
            <a:r>
              <a:rPr lang="en-US" sz="1500" dirty="0">
                <a:latin typeface="Lucida Sans"/>
                <a:ea typeface="Tahoma"/>
                <a:cs typeface="Tahoma"/>
              </a:rPr>
              <a:t>Service providers may bill and be reimbursed for services delivered in accordance with the regional fee schedule established by the SCN Lead Entity. HRSN service providers may be paid for screening and services delivered if…</a:t>
            </a:r>
            <a:endParaRPr lang="en-US" sz="1500" dirty="0"/>
          </a:p>
          <a:p>
            <a:pPr marL="342900" indent="-342900">
              <a:buChar char="•"/>
            </a:pPr>
            <a:r>
              <a:rPr lang="en-US" sz="1500" b="1" dirty="0">
                <a:latin typeface="Lucida Sans"/>
                <a:ea typeface="Tahoma"/>
                <a:cs typeface="Tahoma"/>
              </a:rPr>
              <a:t>They are contracted with the SCN Lead Entity</a:t>
            </a:r>
            <a:endParaRPr lang="en-US" sz="1500" b="1"/>
          </a:p>
          <a:p>
            <a:pPr marL="342900" indent="-342900">
              <a:buChar char="•"/>
            </a:pPr>
            <a:r>
              <a:rPr lang="en-US" sz="1500" b="1" dirty="0">
                <a:latin typeface="Lucida Sans"/>
                <a:ea typeface="Tahoma"/>
                <a:cs typeface="Tahoma"/>
              </a:rPr>
              <a:t>Member was referred to the HRSN service provider through the SCN referral pathway (by a Social Care Navigator using Unite Us) </a:t>
            </a:r>
            <a:endParaRPr lang="en-US" sz="1500" b="1" dirty="0"/>
          </a:p>
          <a:p>
            <a:pPr marL="912495" lvl="1" indent="-342900">
              <a:buFont typeface="Courier New" panose="020B0604020202020204" pitchFamily="34" charset="0"/>
              <a:buChar char="o"/>
            </a:pPr>
            <a:r>
              <a:rPr lang="en-US" sz="1500" dirty="0">
                <a:latin typeface="Lucida Sans"/>
                <a:ea typeface="Tahoma"/>
                <a:cs typeface="Tahoma"/>
              </a:rPr>
              <a:t>If the Member was referred through an alternative pathway outside of the SCN (e.g., through an existing grant program), the provider cannot bill for the services delivered to the SCN and should use existing funding. </a:t>
            </a:r>
            <a:endParaRPr lang="en-US" sz="1500"/>
          </a:p>
          <a:p>
            <a:pPr marL="912495" lvl="1" indent="-342900">
              <a:buFont typeface="Courier New" panose="020B0604020202020204" pitchFamily="34" charset="0"/>
              <a:buChar char="o"/>
            </a:pPr>
            <a:r>
              <a:rPr lang="en-US" sz="1500" dirty="0">
                <a:latin typeface="Lucida Sans"/>
                <a:ea typeface="Tahoma"/>
                <a:cs typeface="Tahoma"/>
              </a:rPr>
              <a:t>If the service provider thinks the Member is eligible for appropriate enhanced HRSN services, the service provider can direct the Member to the SCN Lead Entity to get a referral.</a:t>
            </a:r>
            <a:endParaRPr lang="en-US" sz="1500" dirty="0"/>
          </a:p>
          <a:p>
            <a:pPr marL="342900" indent="-342900">
              <a:buChar char="•"/>
            </a:pPr>
            <a:r>
              <a:rPr lang="en-US" sz="1500" b="1" dirty="0">
                <a:latin typeface="Lucida Sans"/>
                <a:ea typeface="Tahoma"/>
                <a:cs typeface="Tahoma"/>
              </a:rPr>
              <a:t>Member is eligible for the HRSN service as determined by the SCN program; for enhanced HRSN services, eligibility requires Members to be enrolled in Medicaid Managed Care, meet specific enhanced population and clinical criteria, and demonstrate unmet health-related social needs determined by the SCN program</a:t>
            </a:r>
            <a:endParaRPr lang="en-US" sz="1500" b="1"/>
          </a:p>
          <a:p>
            <a:pPr marL="342900" indent="-342900">
              <a:buChar char="•"/>
            </a:pPr>
            <a:r>
              <a:rPr lang="en-US" sz="1500" b="1" dirty="0">
                <a:latin typeface="Lucida Sans"/>
                <a:ea typeface="Tahoma"/>
                <a:cs typeface="Tahoma"/>
              </a:rPr>
              <a:t>Services delivered are among the services approved by the SCN program</a:t>
            </a:r>
            <a:r>
              <a:rPr lang="en-US" sz="1500" dirty="0">
                <a:latin typeface="Lucida Sans"/>
                <a:ea typeface="Tahoma"/>
                <a:cs typeface="Tahoma"/>
              </a:rPr>
              <a:t> (see </a:t>
            </a:r>
            <a:r>
              <a:rPr lang="en-US" sz="1500" dirty="0">
                <a:latin typeface="Lucida Sans"/>
                <a:ea typeface="Tahoma"/>
                <a:cs typeface="Tahoma"/>
                <a:hlinkClick r:id="rId2"/>
              </a:rPr>
              <a:t>https://www.health.ny.gov/health_care/medicaid/redesign/sdh/scn/index.htm</a:t>
            </a:r>
            <a:r>
              <a:rPr lang="en-US" sz="1500" dirty="0">
                <a:latin typeface="Lucida Sans"/>
                <a:ea typeface="Tahoma"/>
                <a:cs typeface="Tahoma"/>
              </a:rPr>
              <a:t>)</a:t>
            </a:r>
            <a:endParaRPr lang="en-US" sz="1500"/>
          </a:p>
          <a:p>
            <a:pPr marL="342900" indent="-342900">
              <a:buChar char="•"/>
            </a:pPr>
            <a:r>
              <a:rPr lang="en-US" sz="1500" b="1" dirty="0">
                <a:latin typeface="Lucida Sans"/>
                <a:ea typeface="Tahoma"/>
                <a:cs typeface="Tahoma"/>
              </a:rPr>
              <a:t>HRSN service provider follows any additional agreed upon terms as outlined in contracts with SCN Lead Entities</a:t>
            </a:r>
            <a:endParaRPr lang="en-US" sz="1500" b="1"/>
          </a:p>
        </p:txBody>
      </p:sp>
      <p:sp>
        <p:nvSpPr>
          <p:cNvPr id="4" name="Footer Placeholder 3">
            <a:extLst>
              <a:ext uri="{FF2B5EF4-FFF2-40B4-BE49-F238E27FC236}">
                <a16:creationId xmlns:a16="http://schemas.microsoft.com/office/drawing/2014/main" id="{4EB010B8-4F4A-0907-2048-3AC859779F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C5D853-546A-0CC1-BE91-B25F2D2EB4CF}"/>
              </a:ext>
            </a:extLst>
          </p:cNvPr>
          <p:cNvSpPr>
            <a:spLocks noGrp="1"/>
          </p:cNvSpPr>
          <p:nvPr>
            <p:ph type="sldNum" sz="quarter" idx="12"/>
          </p:nvPr>
        </p:nvSpPr>
        <p:spPr/>
        <p:txBody>
          <a:bodyPr/>
          <a:lstStyle/>
          <a:p>
            <a:fld id="{046ED92C-19EC-4894-A451-DBF4F06AE3FB}" type="slidenum">
              <a:rPr lang="en-US" smtClean="0"/>
              <a:t>10</a:t>
            </a:fld>
            <a:endParaRPr lang="en-US"/>
          </a:p>
        </p:txBody>
      </p:sp>
    </p:spTree>
    <p:extLst>
      <p:ext uri="{BB962C8B-B14F-4D97-AF65-F5344CB8AC3E}">
        <p14:creationId xmlns:p14="http://schemas.microsoft.com/office/powerpoint/2010/main" val="75587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A5C02E-6B12-0FF3-3BE0-607DC129AA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08586C-76CD-A57C-5B87-C139D62F0F11}"/>
              </a:ext>
            </a:extLst>
          </p:cNvPr>
          <p:cNvSpPr>
            <a:spLocks noGrp="1"/>
          </p:cNvSpPr>
          <p:nvPr>
            <p:ph type="title"/>
          </p:nvPr>
        </p:nvSpPr>
        <p:spPr>
          <a:xfrm>
            <a:off x="382688" y="368017"/>
            <a:ext cx="11812750" cy="551540"/>
          </a:xfrm>
        </p:spPr>
        <p:txBody>
          <a:bodyPr>
            <a:normAutofit/>
          </a:bodyPr>
          <a:lstStyle/>
          <a:p>
            <a:r>
              <a:rPr lang="en-US">
                <a:latin typeface="Lucida Sans"/>
                <a:ea typeface="Tahoma"/>
                <a:cs typeface="Tahoma"/>
              </a:rPr>
              <a:t>Public/Private Transportation Reimbursement</a:t>
            </a:r>
            <a:endParaRPr lang="en-US"/>
          </a:p>
        </p:txBody>
      </p:sp>
      <p:sp>
        <p:nvSpPr>
          <p:cNvPr id="5" name="Slide Number Placeholder 4">
            <a:extLst>
              <a:ext uri="{FF2B5EF4-FFF2-40B4-BE49-F238E27FC236}">
                <a16:creationId xmlns:a16="http://schemas.microsoft.com/office/drawing/2014/main" id="{FB00FBE7-83B6-DE5A-4943-6E84506FA90E}"/>
              </a:ext>
            </a:extLst>
          </p:cNvPr>
          <p:cNvSpPr>
            <a:spLocks noGrp="1"/>
          </p:cNvSpPr>
          <p:nvPr>
            <p:ph type="sldNum" sz="quarter" idx="12"/>
          </p:nvPr>
        </p:nvSpPr>
        <p:spPr/>
        <p:txBody>
          <a:bodyPr/>
          <a:lstStyle/>
          <a:p>
            <a:fld id="{046ED92C-19EC-4894-A451-DBF4F06AE3FB}" type="slidenum">
              <a:rPr lang="en-US" smtClean="0"/>
              <a:t>11</a:t>
            </a:fld>
            <a:endParaRPr lang="en-US"/>
          </a:p>
        </p:txBody>
      </p:sp>
      <p:sp>
        <p:nvSpPr>
          <p:cNvPr id="13" name="Content Placeholder 12">
            <a:extLst>
              <a:ext uri="{FF2B5EF4-FFF2-40B4-BE49-F238E27FC236}">
                <a16:creationId xmlns:a16="http://schemas.microsoft.com/office/drawing/2014/main" id="{61331615-F796-5E3A-0178-99A34DAD046C}"/>
              </a:ext>
            </a:extLst>
          </p:cNvPr>
          <p:cNvSpPr>
            <a:spLocks noGrp="1"/>
          </p:cNvSpPr>
          <p:nvPr>
            <p:ph idx="1"/>
          </p:nvPr>
        </p:nvSpPr>
        <p:spPr>
          <a:xfrm>
            <a:off x="533279" y="1163408"/>
            <a:ext cx="11125441" cy="4602374"/>
          </a:xfrm>
        </p:spPr>
        <p:txBody>
          <a:bodyPr vert="horz" lIns="91440" tIns="45720" rIns="91440" bIns="45720" rtlCol="0" anchor="t">
            <a:normAutofit/>
          </a:bodyPr>
          <a:lstStyle/>
          <a:p>
            <a:r>
              <a:rPr lang="en-US" sz="2800" dirty="0">
                <a:solidFill>
                  <a:srgbClr val="F36F55"/>
                </a:solidFill>
                <a:latin typeface="Lucida Sans"/>
                <a:ea typeface="Tahoma"/>
                <a:cs typeface="Tahoma"/>
              </a:rPr>
              <a:t>Each Member is allotted $150 for public/private transportation.</a:t>
            </a:r>
            <a:endParaRPr lang="en-US" sz="2800" dirty="0">
              <a:solidFill>
                <a:srgbClr val="F36F55"/>
              </a:solidFill>
            </a:endParaRPr>
          </a:p>
          <a:p>
            <a:endParaRPr lang="en-US" sz="2400" b="1">
              <a:latin typeface="Lucida Sans"/>
              <a:ea typeface="Tahoma"/>
              <a:cs typeface="Tahoma"/>
            </a:endParaRPr>
          </a:p>
          <a:p>
            <a:endParaRPr lang="en-US"/>
          </a:p>
        </p:txBody>
      </p:sp>
      <p:sp>
        <p:nvSpPr>
          <p:cNvPr id="3" name="TextBox 2">
            <a:extLst>
              <a:ext uri="{FF2B5EF4-FFF2-40B4-BE49-F238E27FC236}">
                <a16:creationId xmlns:a16="http://schemas.microsoft.com/office/drawing/2014/main" id="{3EA91BBC-DCA2-6FCB-6136-927C9E42DDD6}"/>
              </a:ext>
            </a:extLst>
          </p:cNvPr>
          <p:cNvSpPr txBox="1"/>
          <p:nvPr/>
        </p:nvSpPr>
        <p:spPr>
          <a:xfrm>
            <a:off x="8901909" y="5686426"/>
            <a:ext cx="2451890" cy="369332"/>
          </a:xfrm>
          <a:prstGeom prst="rect">
            <a:avLst/>
          </a:prstGeom>
          <a:noFill/>
        </p:spPr>
        <p:txBody>
          <a:bodyPr wrap="none" rtlCol="0">
            <a:spAutoFit/>
          </a:bodyPr>
          <a:lstStyle/>
          <a:p>
            <a:r>
              <a:rPr lang="en-US">
                <a:solidFill>
                  <a:srgbClr val="FF0000"/>
                </a:solidFill>
              </a:rPr>
              <a:t>Pending CMS approval</a:t>
            </a:r>
          </a:p>
        </p:txBody>
      </p:sp>
    </p:spTree>
    <p:extLst>
      <p:ext uri="{BB962C8B-B14F-4D97-AF65-F5344CB8AC3E}">
        <p14:creationId xmlns:p14="http://schemas.microsoft.com/office/powerpoint/2010/main" val="2054627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89195A-147B-FF17-A122-1CBDB7CF828A}"/>
              </a:ext>
            </a:extLst>
          </p:cNvPr>
          <p:cNvSpPr>
            <a:spLocks noGrp="1"/>
          </p:cNvSpPr>
          <p:nvPr>
            <p:ph type="body" sz="quarter" idx="11"/>
          </p:nvPr>
        </p:nvSpPr>
        <p:spPr>
          <a:xfrm>
            <a:off x="237565" y="2801073"/>
            <a:ext cx="5995219" cy="1250857"/>
          </a:xfrm>
        </p:spPr>
        <p:txBody>
          <a:bodyPr>
            <a:normAutofit fontScale="85000" lnSpcReduction="20000"/>
          </a:bodyPr>
          <a:lstStyle/>
          <a:p>
            <a:r>
              <a:rPr lang="en-US">
                <a:latin typeface="Lucida Sans"/>
                <a:ea typeface="Tahoma"/>
                <a:cs typeface="Tahoma"/>
              </a:rPr>
              <a:t>Enhanced HRSN Transportation Services</a:t>
            </a:r>
            <a:endParaRPr lang="en-US"/>
          </a:p>
        </p:txBody>
      </p:sp>
    </p:spTree>
    <p:extLst>
      <p:ext uri="{BB962C8B-B14F-4D97-AF65-F5344CB8AC3E}">
        <p14:creationId xmlns:p14="http://schemas.microsoft.com/office/powerpoint/2010/main" val="1090739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AF7B-4668-F10D-E58A-592E1CFCD08B}"/>
              </a:ext>
            </a:extLst>
          </p:cNvPr>
          <p:cNvSpPr>
            <a:spLocks noGrp="1"/>
          </p:cNvSpPr>
          <p:nvPr>
            <p:ph type="title"/>
          </p:nvPr>
        </p:nvSpPr>
        <p:spPr>
          <a:xfrm>
            <a:off x="228359" y="339080"/>
            <a:ext cx="7614663" cy="544513"/>
          </a:xfrm>
        </p:spPr>
        <p:txBody>
          <a:bodyPr>
            <a:normAutofit/>
          </a:bodyPr>
          <a:lstStyle/>
          <a:p>
            <a:r>
              <a:rPr lang="en-US">
                <a:latin typeface="Lucida Sans"/>
                <a:ea typeface="Tahoma"/>
                <a:cs typeface="Tahoma"/>
              </a:rPr>
              <a:t>Confidentiality Statement</a:t>
            </a:r>
            <a:endParaRPr lang="en-US"/>
          </a:p>
        </p:txBody>
      </p:sp>
      <p:sp>
        <p:nvSpPr>
          <p:cNvPr id="5" name="Slide Number Placeholder 4">
            <a:extLst>
              <a:ext uri="{FF2B5EF4-FFF2-40B4-BE49-F238E27FC236}">
                <a16:creationId xmlns:a16="http://schemas.microsoft.com/office/drawing/2014/main" id="{AAB7F782-E97F-5D1F-A2BE-C6FB52B338E9}"/>
              </a:ext>
            </a:extLst>
          </p:cNvPr>
          <p:cNvSpPr>
            <a:spLocks noGrp="1"/>
          </p:cNvSpPr>
          <p:nvPr>
            <p:ph type="sldNum" sz="quarter" idx="12"/>
          </p:nvPr>
        </p:nvSpPr>
        <p:spPr/>
        <p:txBody>
          <a:bodyPr/>
          <a:lstStyle/>
          <a:p>
            <a:fld id="{046ED92C-19EC-4894-A451-DBF4F06AE3FB}" type="slidenum">
              <a:rPr lang="en-US" smtClean="0"/>
              <a:t>2</a:t>
            </a:fld>
            <a:endParaRPr lang="en-US"/>
          </a:p>
        </p:txBody>
      </p:sp>
      <p:sp>
        <p:nvSpPr>
          <p:cNvPr id="8" name="Content Placeholder 7">
            <a:extLst>
              <a:ext uri="{FF2B5EF4-FFF2-40B4-BE49-F238E27FC236}">
                <a16:creationId xmlns:a16="http://schemas.microsoft.com/office/drawing/2014/main" id="{A357D3FE-63C4-685A-B4DF-E80472DE706B}"/>
              </a:ext>
            </a:extLst>
          </p:cNvPr>
          <p:cNvSpPr>
            <a:spLocks noGrp="1"/>
          </p:cNvSpPr>
          <p:nvPr>
            <p:ph idx="1"/>
          </p:nvPr>
        </p:nvSpPr>
        <p:spPr>
          <a:xfrm>
            <a:off x="228358" y="1269418"/>
            <a:ext cx="11125441" cy="4321093"/>
          </a:xfrm>
        </p:spPr>
        <p:txBody>
          <a:bodyPr vert="horz" lIns="91440" tIns="45720" rIns="91440" bIns="45720" rtlCol="0" anchor="t">
            <a:normAutofit/>
          </a:bodyPr>
          <a:lstStyle/>
          <a:p>
            <a:r>
              <a:rPr lang="en-US">
                <a:latin typeface="Lucida Sans"/>
                <a:ea typeface="Tahoma"/>
                <a:cs typeface="Tahoma"/>
              </a:rPr>
              <a:t>This Social Care Network (SCN) Training Guide, and all information contained herein, are created by and the property of Care Compass Collaborative and is considered strictly confidential information. Unauthorized use, duplication, or redisclosure of the information is prohibited without prior written authorization by Care Compass Collaborative. </a:t>
            </a:r>
            <a:endParaRPr lang="en-US"/>
          </a:p>
          <a:p>
            <a:endParaRPr lang="en-US">
              <a:latin typeface="Lucida Sans"/>
            </a:endParaRPr>
          </a:p>
          <a:p>
            <a:r>
              <a:rPr lang="en-US">
                <a:latin typeface="Lucida Sans"/>
                <a:ea typeface="Tahoma"/>
                <a:cs typeface="Tahoma"/>
              </a:rPr>
              <a:t>The information is intended only for organizations' use to train, prepare, and support staff for roles within the SCN, and may not be reproduced, republished, distributed, transmitted, displayed, or broadcast to any other parties, either internally or externally, that are not directly involved in the SCN.</a:t>
            </a:r>
            <a:endParaRPr lang="en-US"/>
          </a:p>
        </p:txBody>
      </p:sp>
    </p:spTree>
    <p:extLst>
      <p:ext uri="{BB962C8B-B14F-4D97-AF65-F5344CB8AC3E}">
        <p14:creationId xmlns:p14="http://schemas.microsoft.com/office/powerpoint/2010/main" val="2460637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AF7B-4668-F10D-E58A-592E1CFCD08B}"/>
              </a:ext>
            </a:extLst>
          </p:cNvPr>
          <p:cNvSpPr>
            <a:spLocks noGrp="1"/>
          </p:cNvSpPr>
          <p:nvPr>
            <p:ph type="title"/>
          </p:nvPr>
        </p:nvSpPr>
        <p:spPr>
          <a:xfrm>
            <a:off x="228359" y="242624"/>
            <a:ext cx="7614663" cy="544513"/>
          </a:xfrm>
        </p:spPr>
        <p:txBody>
          <a:bodyPr>
            <a:normAutofit/>
          </a:bodyPr>
          <a:lstStyle/>
          <a:p>
            <a:r>
              <a:rPr lang="en-US">
                <a:latin typeface="Lucida Sans"/>
                <a:ea typeface="Tahoma"/>
                <a:cs typeface="Tahoma"/>
              </a:rPr>
              <a:t>Enhanced HRSN Transportation Services</a:t>
            </a:r>
            <a:endParaRPr lang="en-US"/>
          </a:p>
        </p:txBody>
      </p:sp>
      <p:sp>
        <p:nvSpPr>
          <p:cNvPr id="4" name="Footer Placeholder 3">
            <a:extLst>
              <a:ext uri="{FF2B5EF4-FFF2-40B4-BE49-F238E27FC236}">
                <a16:creationId xmlns:a16="http://schemas.microsoft.com/office/drawing/2014/main" id="{7277C57B-8DDF-AE9F-FD56-DADDA48BA0E0}"/>
              </a:ext>
            </a:extLst>
          </p:cNvPr>
          <p:cNvSpPr>
            <a:spLocks noGrp="1"/>
          </p:cNvSpPr>
          <p:nvPr>
            <p:ph type="ftr" sz="quarter" idx="11"/>
          </p:nvPr>
        </p:nvSpPr>
        <p:spPr/>
        <p:txBody>
          <a:bodyPr/>
          <a:lstStyle/>
          <a:p>
            <a:r>
              <a:rPr lang="en-US">
                <a:latin typeface="Lucida Sans"/>
                <a:ea typeface="Tahoma"/>
                <a:cs typeface="Tahoma"/>
              </a:rPr>
              <a:t>Source: </a:t>
            </a:r>
            <a:r>
              <a:rPr lang="en-US">
                <a:latin typeface="Lucida Sans"/>
                <a:ea typeface="Tahoma"/>
                <a:cs typeface="Tahoma"/>
                <a:hlinkClick r:id="rId2"/>
              </a:rPr>
              <a:t>Overview of Social Care Networks</a:t>
            </a:r>
            <a:endParaRPr lang="en-US"/>
          </a:p>
        </p:txBody>
      </p:sp>
      <p:sp>
        <p:nvSpPr>
          <p:cNvPr id="5" name="Slide Number Placeholder 4">
            <a:extLst>
              <a:ext uri="{FF2B5EF4-FFF2-40B4-BE49-F238E27FC236}">
                <a16:creationId xmlns:a16="http://schemas.microsoft.com/office/drawing/2014/main" id="{AAB7F782-E97F-5D1F-A2BE-C6FB52B338E9}"/>
              </a:ext>
            </a:extLst>
          </p:cNvPr>
          <p:cNvSpPr>
            <a:spLocks noGrp="1"/>
          </p:cNvSpPr>
          <p:nvPr>
            <p:ph type="sldNum" sz="quarter" idx="12"/>
          </p:nvPr>
        </p:nvSpPr>
        <p:spPr/>
        <p:txBody>
          <a:bodyPr/>
          <a:lstStyle/>
          <a:p>
            <a:fld id="{046ED92C-19EC-4894-A451-DBF4F06AE3FB}" type="slidenum">
              <a:rPr lang="en-US" smtClean="0"/>
              <a:t>3</a:t>
            </a:fld>
            <a:endParaRPr lang="en-US"/>
          </a:p>
        </p:txBody>
      </p:sp>
      <p:pic>
        <p:nvPicPr>
          <p:cNvPr id="7" name="Content Placeholder 6" descr="A blue and black box with black text&#10;&#10;Description automatically generated">
            <a:extLst>
              <a:ext uri="{FF2B5EF4-FFF2-40B4-BE49-F238E27FC236}">
                <a16:creationId xmlns:a16="http://schemas.microsoft.com/office/drawing/2014/main" id="{D91B8D6C-2D04-A5CB-8E6F-522D52C8862B}"/>
              </a:ext>
            </a:extLst>
          </p:cNvPr>
          <p:cNvPicPr>
            <a:picLocks noGrp="1" noChangeAspect="1"/>
          </p:cNvPicPr>
          <p:nvPr>
            <p:ph idx="1"/>
          </p:nvPr>
        </p:nvPicPr>
        <p:blipFill>
          <a:blip r:embed="rId3"/>
          <a:stretch>
            <a:fillRect/>
          </a:stretch>
        </p:blipFill>
        <p:spPr>
          <a:xfrm>
            <a:off x="1562174" y="1023005"/>
            <a:ext cx="8353425" cy="4343400"/>
          </a:xfrm>
        </p:spPr>
      </p:pic>
      <p:sp>
        <p:nvSpPr>
          <p:cNvPr id="3" name="TextBox 2">
            <a:extLst>
              <a:ext uri="{FF2B5EF4-FFF2-40B4-BE49-F238E27FC236}">
                <a16:creationId xmlns:a16="http://schemas.microsoft.com/office/drawing/2014/main" id="{A326FD57-54F2-8039-0AB2-C64451C80DBB}"/>
              </a:ext>
            </a:extLst>
          </p:cNvPr>
          <p:cNvSpPr txBox="1"/>
          <p:nvPr/>
        </p:nvSpPr>
        <p:spPr>
          <a:xfrm>
            <a:off x="1482245" y="5469698"/>
            <a:ext cx="922750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latin typeface="Lucida Sans"/>
              </a:rPr>
              <a:t>Enhanced HRSN Transportation services are </a:t>
            </a:r>
            <a:r>
              <a:rPr lang="en-US" i="1" dirty="0">
                <a:latin typeface="Lucida Sans"/>
              </a:rPr>
              <a:t>not </a:t>
            </a:r>
            <a:r>
              <a:rPr lang="en-US" dirty="0">
                <a:latin typeface="Lucida Sans"/>
              </a:rPr>
              <a:t>the same as </a:t>
            </a:r>
            <a:endParaRPr lang="en-US" dirty="0">
              <a:latin typeface="Tahoma"/>
              <a:ea typeface="Tahoma"/>
              <a:cs typeface="Tahoma"/>
            </a:endParaRPr>
          </a:p>
          <a:p>
            <a:pPr algn="ctr"/>
            <a:r>
              <a:rPr lang="en-US" dirty="0">
                <a:latin typeface="Lucida Sans"/>
              </a:rPr>
              <a:t>Medicaid transportation and are not tied to it in any way.</a:t>
            </a:r>
            <a:endParaRPr lang="en-US" dirty="0">
              <a:ea typeface="Tahoma"/>
              <a:cs typeface="Tahoma"/>
            </a:endParaRPr>
          </a:p>
        </p:txBody>
      </p:sp>
    </p:spTree>
    <p:extLst>
      <p:ext uri="{BB962C8B-B14F-4D97-AF65-F5344CB8AC3E}">
        <p14:creationId xmlns:p14="http://schemas.microsoft.com/office/powerpoint/2010/main" val="1235753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AF7B-4668-F10D-E58A-592E1CFCD08B}"/>
              </a:ext>
            </a:extLst>
          </p:cNvPr>
          <p:cNvSpPr>
            <a:spLocks noGrp="1"/>
          </p:cNvSpPr>
          <p:nvPr>
            <p:ph type="title"/>
          </p:nvPr>
        </p:nvSpPr>
        <p:spPr>
          <a:xfrm>
            <a:off x="228359" y="242624"/>
            <a:ext cx="7614663" cy="544513"/>
          </a:xfrm>
        </p:spPr>
        <p:txBody>
          <a:bodyPr>
            <a:normAutofit/>
          </a:bodyPr>
          <a:lstStyle/>
          <a:p>
            <a:r>
              <a:rPr lang="en-US">
                <a:latin typeface="Lucida Sans"/>
                <a:ea typeface="Tahoma"/>
                <a:cs typeface="Tahoma"/>
              </a:rPr>
              <a:t>Enhanced HRSN Transportation Services</a:t>
            </a:r>
            <a:endParaRPr lang="en-US"/>
          </a:p>
        </p:txBody>
      </p:sp>
      <p:sp>
        <p:nvSpPr>
          <p:cNvPr id="4" name="Footer Placeholder 3">
            <a:extLst>
              <a:ext uri="{FF2B5EF4-FFF2-40B4-BE49-F238E27FC236}">
                <a16:creationId xmlns:a16="http://schemas.microsoft.com/office/drawing/2014/main" id="{7277C57B-8DDF-AE9F-FD56-DADDA48BA0E0}"/>
              </a:ext>
            </a:extLst>
          </p:cNvPr>
          <p:cNvSpPr>
            <a:spLocks noGrp="1"/>
          </p:cNvSpPr>
          <p:nvPr>
            <p:ph type="ftr" sz="quarter" idx="11"/>
          </p:nvPr>
        </p:nvSpPr>
        <p:spPr/>
        <p:txBody>
          <a:bodyPr/>
          <a:lstStyle/>
          <a:p>
            <a:r>
              <a:rPr lang="en-US">
                <a:latin typeface="Lucida Sans"/>
                <a:ea typeface="Tahoma"/>
                <a:cs typeface="Tahoma"/>
              </a:rPr>
              <a:t>Source: </a:t>
            </a:r>
            <a:r>
              <a:rPr lang="en-US">
                <a:latin typeface="Lucida Sans"/>
                <a:ea typeface="Tahoma"/>
                <a:cs typeface="Tahoma"/>
                <a:hlinkClick r:id="rId2"/>
              </a:rPr>
              <a:t>Overview of Social Care Networks</a:t>
            </a:r>
            <a:endParaRPr lang="en-US"/>
          </a:p>
        </p:txBody>
      </p:sp>
      <p:sp>
        <p:nvSpPr>
          <p:cNvPr id="5" name="Slide Number Placeholder 4">
            <a:extLst>
              <a:ext uri="{FF2B5EF4-FFF2-40B4-BE49-F238E27FC236}">
                <a16:creationId xmlns:a16="http://schemas.microsoft.com/office/drawing/2014/main" id="{AAB7F782-E97F-5D1F-A2BE-C6FB52B338E9}"/>
              </a:ext>
            </a:extLst>
          </p:cNvPr>
          <p:cNvSpPr>
            <a:spLocks noGrp="1"/>
          </p:cNvSpPr>
          <p:nvPr>
            <p:ph type="sldNum" sz="quarter" idx="12"/>
          </p:nvPr>
        </p:nvSpPr>
        <p:spPr/>
        <p:txBody>
          <a:bodyPr/>
          <a:lstStyle/>
          <a:p>
            <a:fld id="{046ED92C-19EC-4894-A451-DBF4F06AE3FB}" type="slidenum">
              <a:rPr lang="en-US" smtClean="0"/>
              <a:t>4</a:t>
            </a:fld>
            <a:endParaRPr lang="en-US"/>
          </a:p>
        </p:txBody>
      </p:sp>
      <p:sp>
        <p:nvSpPr>
          <p:cNvPr id="8" name="Content Placeholder 7">
            <a:extLst>
              <a:ext uri="{FF2B5EF4-FFF2-40B4-BE49-F238E27FC236}">
                <a16:creationId xmlns:a16="http://schemas.microsoft.com/office/drawing/2014/main" id="{A357D3FE-63C4-685A-B4DF-E80472DE706B}"/>
              </a:ext>
            </a:extLst>
          </p:cNvPr>
          <p:cNvSpPr>
            <a:spLocks noGrp="1"/>
          </p:cNvSpPr>
          <p:nvPr>
            <p:ph idx="1"/>
          </p:nvPr>
        </p:nvSpPr>
        <p:spPr/>
        <p:txBody>
          <a:bodyPr vert="horz" lIns="91440" tIns="45720" rIns="91440" bIns="45720" rtlCol="0" anchor="t">
            <a:normAutofit/>
          </a:bodyPr>
          <a:lstStyle/>
          <a:p>
            <a:pPr marL="342900" indent="-342900">
              <a:buFont typeface="Arial,Sans-Serif" panose="020B0604020202020204" pitchFamily="34" charset="0"/>
              <a:buChar char="•"/>
            </a:pPr>
            <a:r>
              <a:rPr lang="en-US" sz="1600" dirty="0">
                <a:latin typeface="Lucida Sans"/>
                <a:ea typeface="Tahoma"/>
                <a:cs typeface="Tahoma"/>
              </a:rPr>
              <a:t>Transportation is a limited service and </a:t>
            </a:r>
            <a:r>
              <a:rPr lang="en-US" sz="1600" i="1" dirty="0">
                <a:latin typeface="Lucida Sans"/>
                <a:ea typeface="Tahoma"/>
                <a:cs typeface="Tahoma"/>
              </a:rPr>
              <a:t>should only be used </a:t>
            </a:r>
            <a:r>
              <a:rPr lang="en-US" sz="1600" dirty="0">
                <a:latin typeface="Lucida Sans"/>
                <a:ea typeface="Tahoma"/>
                <a:cs typeface="Tahoma"/>
              </a:rPr>
              <a:t>when there are no other transportation options for the Member (ex., Member is able to carpool with a neighbor).</a:t>
            </a:r>
          </a:p>
          <a:p>
            <a:pPr marL="342900" indent="-342900">
              <a:buFont typeface="Arial,Sans-Serif" panose="020B0604020202020204" pitchFamily="34" charset="0"/>
              <a:buChar char="•"/>
            </a:pPr>
            <a:r>
              <a:rPr lang="en-US" sz="1600" dirty="0">
                <a:latin typeface="Lucida Sans"/>
                <a:ea typeface="Tahoma"/>
                <a:cs typeface="Tahoma"/>
              </a:rPr>
              <a:t>Transportation services may be provided to a qualified Member's caregiver/guardian for the direct benefit of the Member.</a:t>
            </a:r>
            <a:endParaRPr lang="en-US" sz="1600" dirty="0"/>
          </a:p>
          <a:p>
            <a:pPr marL="342900" indent="-342900">
              <a:buFont typeface="Arial,Sans-Serif" panose="020B0604020202020204" pitchFamily="34" charset="0"/>
              <a:buChar char="•"/>
            </a:pPr>
            <a:r>
              <a:rPr lang="en-US" sz="1600" dirty="0">
                <a:latin typeface="Lucida Sans"/>
                <a:ea typeface="Tahoma"/>
                <a:cs typeface="Tahoma"/>
              </a:rPr>
              <a:t>Contracted providers </a:t>
            </a:r>
            <a:r>
              <a:rPr lang="en-US" sz="1600" u="sng" dirty="0">
                <a:latin typeface="Lucida Sans"/>
                <a:ea typeface="Tahoma"/>
                <a:cs typeface="Tahoma"/>
              </a:rPr>
              <a:t>must have</a:t>
            </a:r>
            <a:r>
              <a:rPr lang="en-US" sz="1600" dirty="0">
                <a:latin typeface="Lucida Sans"/>
                <a:ea typeface="Tahoma"/>
                <a:cs typeface="Tahoma"/>
              </a:rPr>
              <a:t>:</a:t>
            </a:r>
            <a:endParaRPr lang="en-US" sz="1600"/>
          </a:p>
          <a:p>
            <a:pPr marL="1374775" lvl="2" indent="-342900">
              <a:buFont typeface="Wingdings,Sans-Serif" panose="020B0604020202020204" pitchFamily="34" charset="0"/>
              <a:buChar char="§"/>
            </a:pPr>
            <a:r>
              <a:rPr lang="en-US" sz="1600" dirty="0">
                <a:latin typeface="Lucida Sans"/>
                <a:ea typeface="Tahoma"/>
                <a:cs typeface="Tahoma"/>
              </a:rPr>
              <a:t>Valid NYS or other valid state driver license</a:t>
            </a:r>
          </a:p>
          <a:p>
            <a:pPr marL="1374775" lvl="2" indent="-342900">
              <a:buFont typeface="Wingdings,Sans-Serif" panose="020B0604020202020204" pitchFamily="34" charset="0"/>
              <a:buChar char="§"/>
            </a:pPr>
            <a:r>
              <a:rPr lang="en-US" sz="1600" dirty="0">
                <a:latin typeface="Lucida Sans"/>
                <a:ea typeface="Tahoma"/>
                <a:cs typeface="Tahoma"/>
              </a:rPr>
              <a:t>Vehicle registration</a:t>
            </a:r>
          </a:p>
          <a:p>
            <a:pPr marL="1374775" lvl="2" indent="-342900">
              <a:buFont typeface="Wingdings,Sans-Serif" panose="020B0604020202020204" pitchFamily="34" charset="0"/>
              <a:buChar char="§"/>
            </a:pPr>
            <a:r>
              <a:rPr lang="en-US" sz="1600" dirty="0">
                <a:latin typeface="Lucida Sans"/>
                <a:ea typeface="Tahoma"/>
                <a:cs typeface="Tahoma"/>
              </a:rPr>
              <a:t>Vehicle inspection</a:t>
            </a:r>
          </a:p>
          <a:p>
            <a:pPr marL="1374775" lvl="2" indent="-342900">
              <a:buFont typeface="Wingdings,Sans-Serif" panose="020B0604020202020204" pitchFamily="34" charset="0"/>
              <a:buChar char="§"/>
            </a:pPr>
            <a:r>
              <a:rPr lang="en-US" sz="1600" dirty="0">
                <a:latin typeface="Lucida Sans"/>
                <a:ea typeface="Tahoma"/>
                <a:cs typeface="Tahoma"/>
              </a:rPr>
              <a:t>Certificate of Insurance</a:t>
            </a:r>
          </a:p>
          <a:p>
            <a:pPr marL="1374775" lvl="2" indent="-342900">
              <a:buFont typeface="Wingdings,Sans-Serif" panose="020B0604020202020204" pitchFamily="34" charset="0"/>
              <a:buChar char="§"/>
            </a:pPr>
            <a:r>
              <a:rPr lang="en-US" sz="1600" dirty="0">
                <a:latin typeface="Lucida Sans"/>
                <a:ea typeface="Tahoma"/>
                <a:cs typeface="Tahoma"/>
              </a:rPr>
              <a:t>Insurance ID cards</a:t>
            </a:r>
            <a:endParaRPr lang="en-US" sz="1600"/>
          </a:p>
          <a:p>
            <a:pPr marL="342900" indent="-342900">
              <a:buChar char="•"/>
            </a:pPr>
            <a:r>
              <a:rPr lang="en-US" sz="1600" u="sng" dirty="0">
                <a:latin typeface="Lucida Sans"/>
                <a:ea typeface="Tahoma"/>
                <a:cs typeface="Tahoma"/>
              </a:rPr>
              <a:t>Private Transportation</a:t>
            </a:r>
            <a:r>
              <a:rPr lang="en-US" sz="1600" dirty="0">
                <a:latin typeface="Lucida Sans"/>
                <a:ea typeface="Tahoma"/>
                <a:cs typeface="Tahoma"/>
              </a:rPr>
              <a:t>: Taxi/Livery, Rideshare/Transportation Network Company (TNC)</a:t>
            </a:r>
            <a:endParaRPr lang="en-US" sz="1600" dirty="0"/>
          </a:p>
          <a:p>
            <a:pPr marL="342900" indent="-342900">
              <a:buChar char="•"/>
            </a:pPr>
            <a:r>
              <a:rPr lang="en-US" sz="1600" u="sng" dirty="0">
                <a:latin typeface="Lucida Sans"/>
                <a:ea typeface="Tahoma"/>
                <a:cs typeface="Tahoma"/>
              </a:rPr>
              <a:t>Public Transportation</a:t>
            </a:r>
            <a:r>
              <a:rPr lang="en-US" sz="1600" dirty="0">
                <a:latin typeface="Lucida Sans"/>
                <a:ea typeface="Tahoma"/>
                <a:cs typeface="Tahoma"/>
              </a:rPr>
              <a:t>: If Member uses the public transit system for activities of daily life, then, in most circumstances, transportation for the Member should be requested at a mode of transportation no higher than that of the public transit system</a:t>
            </a:r>
            <a:endParaRPr lang="en-US" sz="1600"/>
          </a:p>
        </p:txBody>
      </p:sp>
    </p:spTree>
    <p:extLst>
      <p:ext uri="{BB962C8B-B14F-4D97-AF65-F5344CB8AC3E}">
        <p14:creationId xmlns:p14="http://schemas.microsoft.com/office/powerpoint/2010/main" val="3535227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E6B9F-A531-5661-BEB6-DF431454A887}"/>
              </a:ext>
            </a:extLst>
          </p:cNvPr>
          <p:cNvSpPr>
            <a:spLocks noGrp="1"/>
          </p:cNvSpPr>
          <p:nvPr>
            <p:ph type="title"/>
          </p:nvPr>
        </p:nvSpPr>
        <p:spPr>
          <a:xfrm>
            <a:off x="228359" y="136523"/>
            <a:ext cx="11499933" cy="816655"/>
          </a:xfrm>
        </p:spPr>
        <p:txBody>
          <a:bodyPr>
            <a:noAutofit/>
          </a:bodyPr>
          <a:lstStyle/>
          <a:p>
            <a:r>
              <a:rPr lang="en-US" sz="2400" dirty="0">
                <a:latin typeface="Lucida Sans"/>
                <a:ea typeface="Tahoma"/>
                <a:cs typeface="Tahoma"/>
              </a:rPr>
              <a:t>Transportation Screening Question and Risk Factors</a:t>
            </a:r>
            <a:endParaRPr lang="en-US" sz="2400" dirty="0">
              <a:ea typeface="Tahoma"/>
              <a:cs typeface="Tahoma"/>
            </a:endParaRPr>
          </a:p>
        </p:txBody>
      </p:sp>
      <p:graphicFrame>
        <p:nvGraphicFramePr>
          <p:cNvPr id="6" name="Content Placeholder 5">
            <a:extLst>
              <a:ext uri="{FF2B5EF4-FFF2-40B4-BE49-F238E27FC236}">
                <a16:creationId xmlns:a16="http://schemas.microsoft.com/office/drawing/2014/main" id="{410E4EFF-F253-5DD2-9F30-E674C4F31E9A}"/>
              </a:ext>
            </a:extLst>
          </p:cNvPr>
          <p:cNvGraphicFramePr>
            <a:graphicFrameLocks noGrp="1"/>
          </p:cNvGraphicFramePr>
          <p:nvPr>
            <p:ph idx="1"/>
            <p:extLst>
              <p:ext uri="{D42A27DB-BD31-4B8C-83A1-F6EECF244321}">
                <p14:modId xmlns:p14="http://schemas.microsoft.com/office/powerpoint/2010/main" val="736268190"/>
              </p:ext>
            </p:extLst>
          </p:nvPr>
        </p:nvGraphicFramePr>
        <p:xfrm>
          <a:off x="691587" y="1355666"/>
          <a:ext cx="9797137" cy="1285240"/>
        </p:xfrm>
        <a:graphic>
          <a:graphicData uri="http://schemas.openxmlformats.org/drawingml/2006/table">
            <a:tbl>
              <a:tblPr firstRow="1" bandRow="1">
                <a:tableStyleId>{5C22544A-7EE6-4342-B048-85BDC9FD1C3A}</a:tableStyleId>
              </a:tblPr>
              <a:tblGrid>
                <a:gridCol w="8747342">
                  <a:extLst>
                    <a:ext uri="{9D8B030D-6E8A-4147-A177-3AD203B41FA5}">
                      <a16:colId xmlns:a16="http://schemas.microsoft.com/office/drawing/2014/main" val="1541925765"/>
                    </a:ext>
                  </a:extLst>
                </a:gridCol>
                <a:gridCol w="1049795">
                  <a:extLst>
                    <a:ext uri="{9D8B030D-6E8A-4147-A177-3AD203B41FA5}">
                      <a16:colId xmlns:a16="http://schemas.microsoft.com/office/drawing/2014/main" val="767586447"/>
                    </a:ext>
                  </a:extLst>
                </a:gridCol>
              </a:tblGrid>
              <a:tr h="370840">
                <a:tc gridSpan="2">
                  <a:txBody>
                    <a:bodyPr/>
                    <a:lstStyle/>
                    <a:p>
                      <a:pPr lvl="0">
                        <a:buNone/>
                      </a:pPr>
                      <a:r>
                        <a:rPr lang="en-US" sz="1800" b="1" i="0" u="none" strike="noStrike" baseline="0" noProof="0">
                          <a:solidFill>
                            <a:srgbClr val="FFFFFF"/>
                          </a:solidFill>
                          <a:latin typeface="Lucida Sans"/>
                        </a:rPr>
                        <a:t>Accountable Health Communities (</a:t>
                      </a:r>
                      <a:r>
                        <a:rPr lang="en-US">
                          <a:latin typeface="Lucida Sans"/>
                        </a:rPr>
                        <a:t>AHC) HRSN Transportation Screening Question</a:t>
                      </a:r>
                    </a:p>
                  </a:txBody>
                  <a:tcPr/>
                </a:tc>
                <a:tc hMerge="1">
                  <a:txBody>
                    <a:bodyPr/>
                    <a:lstStyle/>
                    <a:p>
                      <a:endParaRPr lang="en-US"/>
                    </a:p>
                  </a:txBody>
                  <a:tcPr/>
                </a:tc>
                <a:extLst>
                  <a:ext uri="{0D108BD9-81ED-4DB2-BD59-A6C34878D82A}">
                    <a16:rowId xmlns:a16="http://schemas.microsoft.com/office/drawing/2014/main" val="2619152288"/>
                  </a:ext>
                </a:extLst>
              </a:tr>
              <a:tr h="370840">
                <a:tc>
                  <a:txBody>
                    <a:bodyPr/>
                    <a:lstStyle/>
                    <a:p>
                      <a:r>
                        <a:rPr lang="en-US">
                          <a:latin typeface="Lucida Sans"/>
                        </a:rPr>
                        <a:t>In the past 12 months, has lack of reliable transportation kept you from medical appointments, meetings, work, or from getting things needed for daily living?</a:t>
                      </a:r>
                    </a:p>
                  </a:txBody>
                  <a:tcPr/>
                </a:tc>
                <a:tc>
                  <a:txBody>
                    <a:bodyPr/>
                    <a:lstStyle/>
                    <a:p>
                      <a:r>
                        <a:rPr lang="en-US">
                          <a:latin typeface="Lucida Sans"/>
                        </a:rPr>
                        <a:t>    Yes</a:t>
                      </a:r>
                    </a:p>
                    <a:p>
                      <a:pPr lvl="0">
                        <a:buNone/>
                      </a:pPr>
                      <a:r>
                        <a:rPr lang="en-US">
                          <a:latin typeface="Lucida Sans"/>
                        </a:rPr>
                        <a:t>    No</a:t>
                      </a:r>
                    </a:p>
                    <a:p>
                      <a:pPr lvl="0">
                        <a:buNone/>
                      </a:pPr>
                      <a:r>
                        <a:rPr lang="en-US">
                          <a:latin typeface="Lucida Sans"/>
                        </a:rPr>
                        <a:t>    </a:t>
                      </a:r>
                    </a:p>
                  </a:txBody>
                  <a:tcPr/>
                </a:tc>
                <a:extLst>
                  <a:ext uri="{0D108BD9-81ED-4DB2-BD59-A6C34878D82A}">
                    <a16:rowId xmlns:a16="http://schemas.microsoft.com/office/drawing/2014/main" val="1357416760"/>
                  </a:ext>
                </a:extLst>
              </a:tr>
            </a:tbl>
          </a:graphicData>
        </a:graphic>
      </p:graphicFrame>
      <p:sp>
        <p:nvSpPr>
          <p:cNvPr id="4" name="Footer Placeholder 3">
            <a:extLst>
              <a:ext uri="{FF2B5EF4-FFF2-40B4-BE49-F238E27FC236}">
                <a16:creationId xmlns:a16="http://schemas.microsoft.com/office/drawing/2014/main" id="{94453DB5-C97E-E543-600D-9C4510A7B6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B73A836-D306-3741-5798-71713B199FB7}"/>
              </a:ext>
            </a:extLst>
          </p:cNvPr>
          <p:cNvSpPr>
            <a:spLocks noGrp="1"/>
          </p:cNvSpPr>
          <p:nvPr>
            <p:ph type="sldNum" sz="quarter" idx="12"/>
          </p:nvPr>
        </p:nvSpPr>
        <p:spPr/>
        <p:txBody>
          <a:bodyPr/>
          <a:lstStyle/>
          <a:p>
            <a:fld id="{046ED92C-19EC-4894-A451-DBF4F06AE3FB}" type="slidenum">
              <a:rPr lang="en-US" smtClean="0"/>
              <a:t>5</a:t>
            </a:fld>
            <a:endParaRPr lang="en-US"/>
          </a:p>
        </p:txBody>
      </p:sp>
      <p:sp>
        <p:nvSpPr>
          <p:cNvPr id="7" name="Rectangle 6">
            <a:extLst>
              <a:ext uri="{FF2B5EF4-FFF2-40B4-BE49-F238E27FC236}">
                <a16:creationId xmlns:a16="http://schemas.microsoft.com/office/drawing/2014/main" id="{26CFE7F2-3B20-CE0F-DD92-8F37BEFA1AFE}"/>
              </a:ext>
            </a:extLst>
          </p:cNvPr>
          <p:cNvSpPr/>
          <p:nvPr/>
        </p:nvSpPr>
        <p:spPr>
          <a:xfrm>
            <a:off x="9503753" y="2163110"/>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BAC755D-FD47-55BA-6591-C21AF699D4B6}"/>
              </a:ext>
            </a:extLst>
          </p:cNvPr>
          <p:cNvSpPr/>
          <p:nvPr/>
        </p:nvSpPr>
        <p:spPr>
          <a:xfrm>
            <a:off x="9503753" y="1835159"/>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AAD9FA1-8455-9DA3-4792-FA2F7F10F57C}"/>
              </a:ext>
            </a:extLst>
          </p:cNvPr>
          <p:cNvSpPr txBox="1"/>
          <p:nvPr/>
        </p:nvSpPr>
        <p:spPr>
          <a:xfrm>
            <a:off x="692414" y="2994767"/>
            <a:ext cx="10206474"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dirty="0">
                <a:latin typeface="Lucida Sans"/>
                <a:ea typeface="Tahoma"/>
                <a:cs typeface="Tahoma"/>
              </a:rPr>
              <a:t>Risk Factor Description</a:t>
            </a:r>
            <a:r>
              <a:rPr lang="en-US" dirty="0">
                <a:latin typeface="Lucida Sans"/>
                <a:ea typeface="Tahoma"/>
                <a:cs typeface="Tahoma"/>
              </a:rPr>
              <a:t>: An individual who screens positive for and is assessed to have unmet HRSN(s) under transportation and needs transportation assistance to access HRSN(s) and/or care management activities.</a:t>
            </a:r>
          </a:p>
          <a:p>
            <a:endParaRPr lang="en-US">
              <a:latin typeface="Lucida Sans"/>
              <a:ea typeface="Tahoma"/>
              <a:cs typeface="Tahoma"/>
            </a:endParaRPr>
          </a:p>
          <a:p>
            <a:r>
              <a:rPr lang="en-US" u="sng" dirty="0">
                <a:latin typeface="Lucida Sans"/>
                <a:ea typeface="Tahoma"/>
                <a:cs typeface="Tahoma"/>
              </a:rPr>
              <a:t>An unmet need includes</a:t>
            </a:r>
            <a:r>
              <a:rPr lang="en-US" dirty="0">
                <a:latin typeface="Lucida Sans"/>
                <a:ea typeface="Tahoma"/>
                <a:cs typeface="Tahoma"/>
              </a:rPr>
              <a:t>:</a:t>
            </a:r>
          </a:p>
          <a:p>
            <a:pPr marL="285750" indent="-285750">
              <a:buFont typeface="Arial"/>
              <a:buChar char="•"/>
            </a:pPr>
            <a:r>
              <a:rPr lang="en-US" dirty="0">
                <a:latin typeface="Lucida Sans"/>
                <a:ea typeface="Tahoma"/>
                <a:cs typeface="Tahoma"/>
              </a:rPr>
              <a:t>Not having a valid driver's license</a:t>
            </a:r>
          </a:p>
          <a:p>
            <a:pPr marL="285750" indent="-285750">
              <a:buFont typeface="Arial"/>
              <a:buChar char="•"/>
            </a:pPr>
            <a:r>
              <a:rPr lang="en-US" dirty="0">
                <a:latin typeface="Lucida Sans"/>
                <a:ea typeface="Tahoma"/>
                <a:cs typeface="Tahoma"/>
              </a:rPr>
              <a:t>Not having a working vehicle available in the household</a:t>
            </a:r>
          </a:p>
          <a:p>
            <a:pPr marL="285750" indent="-285750">
              <a:buFont typeface="Arial"/>
              <a:buChar char="•"/>
            </a:pPr>
            <a:r>
              <a:rPr lang="en-US" dirty="0">
                <a:latin typeface="Lucida Sans"/>
                <a:ea typeface="Tahoma"/>
                <a:cs typeface="Tahoma"/>
              </a:rPr>
              <a:t>Being unable to travel or wait for services alone; or having a physical, cognitive, mental, or developmental limitation</a:t>
            </a:r>
          </a:p>
        </p:txBody>
      </p:sp>
    </p:spTree>
    <p:extLst>
      <p:ext uri="{BB962C8B-B14F-4D97-AF65-F5344CB8AC3E}">
        <p14:creationId xmlns:p14="http://schemas.microsoft.com/office/powerpoint/2010/main" val="809106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A5C02E-6B12-0FF3-3BE0-607DC129AA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08586C-76CD-A57C-5B87-C139D62F0F11}"/>
              </a:ext>
            </a:extLst>
          </p:cNvPr>
          <p:cNvSpPr>
            <a:spLocks noGrp="1"/>
          </p:cNvSpPr>
          <p:nvPr>
            <p:ph type="title"/>
          </p:nvPr>
        </p:nvSpPr>
        <p:spPr>
          <a:xfrm>
            <a:off x="228359" y="136523"/>
            <a:ext cx="11812750" cy="551540"/>
          </a:xfrm>
        </p:spPr>
        <p:txBody>
          <a:bodyPr>
            <a:normAutofit/>
          </a:bodyPr>
          <a:lstStyle/>
          <a:p>
            <a:r>
              <a:rPr lang="en-US">
                <a:latin typeface="Lucida Sans"/>
                <a:ea typeface="Tahoma"/>
                <a:cs typeface="Tahoma"/>
              </a:rPr>
              <a:t>Member Eligibility for Enhanced HRSN Services</a:t>
            </a:r>
            <a:endParaRPr lang="en-US"/>
          </a:p>
        </p:txBody>
      </p:sp>
      <p:sp>
        <p:nvSpPr>
          <p:cNvPr id="4" name="Footer Placeholder 3">
            <a:extLst>
              <a:ext uri="{FF2B5EF4-FFF2-40B4-BE49-F238E27FC236}">
                <a16:creationId xmlns:a16="http://schemas.microsoft.com/office/drawing/2014/main" id="{F0716E8F-7386-FDB3-A1D0-56F9BF6A3B2E}"/>
              </a:ext>
            </a:extLst>
          </p:cNvPr>
          <p:cNvSpPr>
            <a:spLocks noGrp="1"/>
          </p:cNvSpPr>
          <p:nvPr>
            <p:ph type="ftr" sz="quarter" idx="11"/>
          </p:nvPr>
        </p:nvSpPr>
        <p:spPr/>
        <p:txBody>
          <a:bodyPr/>
          <a:lstStyle/>
          <a:p>
            <a:r>
              <a:rPr lang="en-US">
                <a:latin typeface="Lucida Sans"/>
                <a:ea typeface="Tahoma"/>
                <a:cs typeface="Tahoma"/>
              </a:rPr>
              <a:t>Source: </a:t>
            </a:r>
            <a:r>
              <a:rPr lang="en-US">
                <a:latin typeface="Lucida Sans"/>
                <a:ea typeface="Tahoma"/>
                <a:cs typeface="Tahoma"/>
                <a:hlinkClick r:id="rId2"/>
              </a:rPr>
              <a:t>Overview of Social Care Networks</a:t>
            </a:r>
            <a:endParaRPr lang="en-US">
              <a:latin typeface="Lucida Sans"/>
              <a:ea typeface="Tahoma"/>
              <a:cs typeface="Tahoma"/>
            </a:endParaRPr>
          </a:p>
        </p:txBody>
      </p:sp>
      <p:sp>
        <p:nvSpPr>
          <p:cNvPr id="5" name="Slide Number Placeholder 4">
            <a:extLst>
              <a:ext uri="{FF2B5EF4-FFF2-40B4-BE49-F238E27FC236}">
                <a16:creationId xmlns:a16="http://schemas.microsoft.com/office/drawing/2014/main" id="{FB00FBE7-83B6-DE5A-4943-6E84506FA90E}"/>
              </a:ext>
            </a:extLst>
          </p:cNvPr>
          <p:cNvSpPr>
            <a:spLocks noGrp="1"/>
          </p:cNvSpPr>
          <p:nvPr>
            <p:ph type="sldNum" sz="quarter" idx="12"/>
          </p:nvPr>
        </p:nvSpPr>
        <p:spPr/>
        <p:txBody>
          <a:bodyPr/>
          <a:lstStyle/>
          <a:p>
            <a:fld id="{046ED92C-19EC-4894-A451-DBF4F06AE3FB}" type="slidenum">
              <a:rPr lang="en-US" smtClean="0"/>
              <a:t>6</a:t>
            </a:fld>
            <a:endParaRPr lang="en-US"/>
          </a:p>
        </p:txBody>
      </p:sp>
      <p:sp>
        <p:nvSpPr>
          <p:cNvPr id="13" name="Content Placeholder 12">
            <a:extLst>
              <a:ext uri="{FF2B5EF4-FFF2-40B4-BE49-F238E27FC236}">
                <a16:creationId xmlns:a16="http://schemas.microsoft.com/office/drawing/2014/main" id="{61331615-F796-5E3A-0178-99A34DAD046C}"/>
              </a:ext>
            </a:extLst>
          </p:cNvPr>
          <p:cNvSpPr>
            <a:spLocks noGrp="1"/>
          </p:cNvSpPr>
          <p:nvPr>
            <p:ph idx="1"/>
          </p:nvPr>
        </p:nvSpPr>
        <p:spPr>
          <a:xfrm>
            <a:off x="533279" y="941560"/>
            <a:ext cx="11125441" cy="5562702"/>
          </a:xfrm>
        </p:spPr>
        <p:txBody>
          <a:bodyPr vert="horz" lIns="91440" tIns="45720" rIns="91440" bIns="45720" rtlCol="0" anchor="t">
            <a:normAutofit/>
          </a:bodyPr>
          <a:lstStyle/>
          <a:p>
            <a:endParaRPr lang="en-US" sz="2400"/>
          </a:p>
          <a:p>
            <a:pPr marL="342900" indent="-342900">
              <a:buFont typeface="Wingdings" panose="020B0604020202020204" pitchFamily="34" charset="0"/>
              <a:buChar char="ü"/>
            </a:pPr>
            <a:endParaRPr lang="en-US" sz="2000">
              <a:latin typeface="Lucida Sans"/>
              <a:ea typeface="Tahoma"/>
              <a:cs typeface="Tahoma"/>
            </a:endParaRPr>
          </a:p>
          <a:p>
            <a:endParaRPr lang="en-US"/>
          </a:p>
        </p:txBody>
      </p:sp>
      <p:pic>
        <p:nvPicPr>
          <p:cNvPr id="6" name="Picture 5" descr="A diagram of health care&#10;&#10;Description automatically generated">
            <a:extLst>
              <a:ext uri="{FF2B5EF4-FFF2-40B4-BE49-F238E27FC236}">
                <a16:creationId xmlns:a16="http://schemas.microsoft.com/office/drawing/2014/main" id="{09137A95-8754-F286-E37C-755924D2479E}"/>
              </a:ext>
            </a:extLst>
          </p:cNvPr>
          <p:cNvPicPr>
            <a:picLocks noChangeAspect="1"/>
          </p:cNvPicPr>
          <p:nvPr/>
        </p:nvPicPr>
        <p:blipFill>
          <a:blip r:embed="rId3"/>
          <a:stretch>
            <a:fillRect/>
          </a:stretch>
        </p:blipFill>
        <p:spPr>
          <a:xfrm>
            <a:off x="1438275" y="814387"/>
            <a:ext cx="9315450" cy="5229225"/>
          </a:xfrm>
          <a:prstGeom prst="rect">
            <a:avLst/>
          </a:prstGeom>
        </p:spPr>
      </p:pic>
    </p:spTree>
    <p:extLst>
      <p:ext uri="{BB962C8B-B14F-4D97-AF65-F5344CB8AC3E}">
        <p14:creationId xmlns:p14="http://schemas.microsoft.com/office/powerpoint/2010/main" val="1239861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5C11F-EF09-75E0-D667-3F6FFA0473FB}"/>
              </a:ext>
            </a:extLst>
          </p:cNvPr>
          <p:cNvSpPr>
            <a:spLocks noGrp="1"/>
          </p:cNvSpPr>
          <p:nvPr>
            <p:ph type="title"/>
          </p:nvPr>
        </p:nvSpPr>
        <p:spPr>
          <a:xfrm>
            <a:off x="218713" y="78650"/>
            <a:ext cx="8664045" cy="544513"/>
          </a:xfrm>
        </p:spPr>
        <p:txBody>
          <a:bodyPr>
            <a:noAutofit/>
          </a:bodyPr>
          <a:lstStyle/>
          <a:p>
            <a:r>
              <a:rPr lang="en-US" dirty="0">
                <a:latin typeface="Lucida Sans"/>
                <a:ea typeface="Tahoma"/>
                <a:cs typeface="Tahoma"/>
              </a:rPr>
              <a:t>Mode of Transportation Determination</a:t>
            </a:r>
            <a:endParaRPr lang="en-US" dirty="0"/>
          </a:p>
        </p:txBody>
      </p:sp>
      <p:sp>
        <p:nvSpPr>
          <p:cNvPr id="5" name="Slide Number Placeholder 4">
            <a:extLst>
              <a:ext uri="{FF2B5EF4-FFF2-40B4-BE49-F238E27FC236}">
                <a16:creationId xmlns:a16="http://schemas.microsoft.com/office/drawing/2014/main" id="{55488224-DAF5-1646-9544-8E1B03277509}"/>
              </a:ext>
            </a:extLst>
          </p:cNvPr>
          <p:cNvSpPr>
            <a:spLocks noGrp="1"/>
          </p:cNvSpPr>
          <p:nvPr>
            <p:ph type="sldNum" sz="quarter" idx="12"/>
          </p:nvPr>
        </p:nvSpPr>
        <p:spPr/>
        <p:txBody>
          <a:bodyPr/>
          <a:lstStyle/>
          <a:p>
            <a:fld id="{046ED92C-19EC-4894-A451-DBF4F06AE3FB}" type="slidenum">
              <a:rPr lang="en-US" smtClean="0"/>
              <a:t>7</a:t>
            </a:fld>
            <a:endParaRPr lang="en-US"/>
          </a:p>
        </p:txBody>
      </p:sp>
      <p:pic>
        <p:nvPicPr>
          <p:cNvPr id="6" name="Content Placeholder 5" descr="A diagram of a service&#10;&#10;Description automatically generated">
            <a:extLst>
              <a:ext uri="{FF2B5EF4-FFF2-40B4-BE49-F238E27FC236}">
                <a16:creationId xmlns:a16="http://schemas.microsoft.com/office/drawing/2014/main" id="{8ED6B1D8-6513-03CD-92D4-C174A04ED70C}"/>
              </a:ext>
            </a:extLst>
          </p:cNvPr>
          <p:cNvPicPr>
            <a:picLocks noGrp="1" noChangeAspect="1"/>
          </p:cNvPicPr>
          <p:nvPr>
            <p:ph idx="1"/>
          </p:nvPr>
        </p:nvPicPr>
        <p:blipFill>
          <a:blip r:embed="rId2"/>
          <a:stretch>
            <a:fillRect/>
          </a:stretch>
        </p:blipFill>
        <p:spPr>
          <a:xfrm>
            <a:off x="228358" y="1906072"/>
            <a:ext cx="11125441" cy="3057430"/>
          </a:xfrm>
        </p:spPr>
      </p:pic>
    </p:spTree>
    <p:extLst>
      <p:ext uri="{BB962C8B-B14F-4D97-AF65-F5344CB8AC3E}">
        <p14:creationId xmlns:p14="http://schemas.microsoft.com/office/powerpoint/2010/main" val="929572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5C11F-EF09-75E0-D667-3F6FFA0473FB}"/>
              </a:ext>
            </a:extLst>
          </p:cNvPr>
          <p:cNvSpPr>
            <a:spLocks noGrp="1"/>
          </p:cNvSpPr>
          <p:nvPr>
            <p:ph type="title"/>
          </p:nvPr>
        </p:nvSpPr>
        <p:spPr>
          <a:xfrm>
            <a:off x="228359" y="136523"/>
            <a:ext cx="8664045" cy="544513"/>
          </a:xfrm>
        </p:spPr>
        <p:txBody>
          <a:bodyPr>
            <a:noAutofit/>
          </a:bodyPr>
          <a:lstStyle/>
          <a:p>
            <a:r>
              <a:rPr lang="en-US">
                <a:solidFill>
                  <a:srgbClr val="00A892"/>
                </a:solidFill>
                <a:latin typeface="Lucida Sans"/>
                <a:ea typeface="Tahoma"/>
                <a:cs typeface="Tahoma"/>
              </a:rPr>
              <a:t>Transportation Workflow</a:t>
            </a:r>
            <a:endParaRPr lang="en-US"/>
          </a:p>
        </p:txBody>
      </p:sp>
      <p:sp>
        <p:nvSpPr>
          <p:cNvPr id="4" name="Footer Placeholder 3">
            <a:extLst>
              <a:ext uri="{FF2B5EF4-FFF2-40B4-BE49-F238E27FC236}">
                <a16:creationId xmlns:a16="http://schemas.microsoft.com/office/drawing/2014/main" id="{12A94457-6E7E-BEA8-596D-4EFFE1C062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488224-DAF5-1646-9544-8E1B03277509}"/>
              </a:ext>
            </a:extLst>
          </p:cNvPr>
          <p:cNvSpPr>
            <a:spLocks noGrp="1"/>
          </p:cNvSpPr>
          <p:nvPr>
            <p:ph type="sldNum" sz="quarter" idx="12"/>
          </p:nvPr>
        </p:nvSpPr>
        <p:spPr/>
        <p:txBody>
          <a:bodyPr/>
          <a:lstStyle/>
          <a:p>
            <a:fld id="{046ED92C-19EC-4894-A451-DBF4F06AE3FB}" type="slidenum">
              <a:rPr lang="en-US" smtClean="0"/>
              <a:t>8</a:t>
            </a:fld>
            <a:endParaRPr lang="en-US"/>
          </a:p>
        </p:txBody>
      </p:sp>
      <p:pic>
        <p:nvPicPr>
          <p:cNvPr id="11" name="Content Placeholder 10" descr="A diagram of a service provider&#10;&#10;Description automatically generated">
            <a:extLst>
              <a:ext uri="{FF2B5EF4-FFF2-40B4-BE49-F238E27FC236}">
                <a16:creationId xmlns:a16="http://schemas.microsoft.com/office/drawing/2014/main" id="{EBD00670-A59D-953E-7699-1607A70034DF}"/>
              </a:ext>
            </a:extLst>
          </p:cNvPr>
          <p:cNvPicPr>
            <a:picLocks noGrp="1" noChangeAspect="1"/>
          </p:cNvPicPr>
          <p:nvPr>
            <p:ph idx="1"/>
          </p:nvPr>
        </p:nvPicPr>
        <p:blipFill>
          <a:blip r:embed="rId2"/>
          <a:stretch>
            <a:fillRect/>
          </a:stretch>
        </p:blipFill>
        <p:spPr>
          <a:xfrm>
            <a:off x="1307553" y="969319"/>
            <a:ext cx="9589529" cy="4909472"/>
          </a:xfrm>
        </p:spPr>
      </p:pic>
    </p:spTree>
    <p:extLst>
      <p:ext uri="{BB962C8B-B14F-4D97-AF65-F5344CB8AC3E}">
        <p14:creationId xmlns:p14="http://schemas.microsoft.com/office/powerpoint/2010/main" val="2118143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5C11F-EF09-75E0-D667-3F6FFA0473FB}"/>
              </a:ext>
            </a:extLst>
          </p:cNvPr>
          <p:cNvSpPr>
            <a:spLocks noGrp="1"/>
          </p:cNvSpPr>
          <p:nvPr>
            <p:ph type="title"/>
          </p:nvPr>
        </p:nvSpPr>
        <p:spPr>
          <a:xfrm>
            <a:off x="228359" y="136523"/>
            <a:ext cx="8664045" cy="544513"/>
          </a:xfrm>
        </p:spPr>
        <p:txBody>
          <a:bodyPr>
            <a:noAutofit/>
          </a:bodyPr>
          <a:lstStyle/>
          <a:p>
            <a:r>
              <a:rPr lang="en-US" dirty="0">
                <a:solidFill>
                  <a:srgbClr val="00A892"/>
                </a:solidFill>
                <a:latin typeface="Lucida Sans"/>
                <a:ea typeface="Tahoma"/>
                <a:cs typeface="Tahoma"/>
              </a:rPr>
              <a:t>Geographic Location of Service Delivery</a:t>
            </a:r>
            <a:endParaRPr lang="en-US" dirty="0"/>
          </a:p>
        </p:txBody>
      </p:sp>
      <p:sp>
        <p:nvSpPr>
          <p:cNvPr id="4" name="Footer Placeholder 3">
            <a:extLst>
              <a:ext uri="{FF2B5EF4-FFF2-40B4-BE49-F238E27FC236}">
                <a16:creationId xmlns:a16="http://schemas.microsoft.com/office/drawing/2014/main" id="{12A94457-6E7E-BEA8-596D-4EFFE1C062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488224-DAF5-1646-9544-8E1B03277509}"/>
              </a:ext>
            </a:extLst>
          </p:cNvPr>
          <p:cNvSpPr>
            <a:spLocks noGrp="1"/>
          </p:cNvSpPr>
          <p:nvPr>
            <p:ph type="sldNum" sz="quarter" idx="12"/>
          </p:nvPr>
        </p:nvSpPr>
        <p:spPr/>
        <p:txBody>
          <a:bodyPr/>
          <a:lstStyle/>
          <a:p>
            <a:fld id="{046ED92C-19EC-4894-A451-DBF4F06AE3FB}" type="slidenum">
              <a:rPr lang="en-US" smtClean="0"/>
              <a:t>9</a:t>
            </a:fld>
            <a:endParaRPr lang="en-US"/>
          </a:p>
        </p:txBody>
      </p:sp>
      <p:graphicFrame>
        <p:nvGraphicFramePr>
          <p:cNvPr id="7" name="Content Placeholder 6">
            <a:extLst>
              <a:ext uri="{FF2B5EF4-FFF2-40B4-BE49-F238E27FC236}">
                <a16:creationId xmlns:a16="http://schemas.microsoft.com/office/drawing/2014/main" id="{4AD2EC88-C720-840F-F883-3580B842C6C8}"/>
              </a:ext>
            </a:extLst>
          </p:cNvPr>
          <p:cNvGraphicFramePr>
            <a:graphicFrameLocks noGrp="1"/>
          </p:cNvGraphicFramePr>
          <p:nvPr>
            <p:ph idx="1"/>
            <p:extLst>
              <p:ext uri="{D42A27DB-BD31-4B8C-83A1-F6EECF244321}">
                <p14:modId xmlns:p14="http://schemas.microsoft.com/office/powerpoint/2010/main" val="3371183121"/>
              </p:ext>
            </p:extLst>
          </p:nvPr>
        </p:nvGraphicFramePr>
        <p:xfrm>
          <a:off x="851065" y="2602676"/>
          <a:ext cx="10487844" cy="1920240"/>
        </p:xfrm>
        <a:graphic>
          <a:graphicData uri="http://schemas.openxmlformats.org/drawingml/2006/table">
            <a:tbl>
              <a:tblPr firstRow="1" bandRow="1">
                <a:tableStyleId>{5C22544A-7EE6-4342-B048-85BDC9FD1C3A}</a:tableStyleId>
              </a:tblPr>
              <a:tblGrid>
                <a:gridCol w="2570868">
                  <a:extLst>
                    <a:ext uri="{9D8B030D-6E8A-4147-A177-3AD203B41FA5}">
                      <a16:colId xmlns:a16="http://schemas.microsoft.com/office/drawing/2014/main" val="380761701"/>
                    </a:ext>
                  </a:extLst>
                </a:gridCol>
                <a:gridCol w="4421028">
                  <a:extLst>
                    <a:ext uri="{9D8B030D-6E8A-4147-A177-3AD203B41FA5}">
                      <a16:colId xmlns:a16="http://schemas.microsoft.com/office/drawing/2014/main" val="1388600607"/>
                    </a:ext>
                  </a:extLst>
                </a:gridCol>
                <a:gridCol w="3495948">
                  <a:extLst>
                    <a:ext uri="{9D8B030D-6E8A-4147-A177-3AD203B41FA5}">
                      <a16:colId xmlns:a16="http://schemas.microsoft.com/office/drawing/2014/main" val="2146196526"/>
                    </a:ext>
                  </a:extLst>
                </a:gridCol>
              </a:tblGrid>
              <a:tr h="370840">
                <a:tc>
                  <a:txBody>
                    <a:bodyPr/>
                    <a:lstStyle/>
                    <a:p>
                      <a:r>
                        <a:rPr lang="en-US" dirty="0">
                          <a:latin typeface="Lucida Sans"/>
                        </a:rPr>
                        <a:t>Services that are delivered to home</a:t>
                      </a:r>
                    </a:p>
                  </a:txBody>
                  <a:tcPr/>
                </a:tc>
                <a:tc>
                  <a:txBody>
                    <a:bodyPr/>
                    <a:lstStyle/>
                    <a:p>
                      <a:pPr lvl="0">
                        <a:buNone/>
                      </a:pPr>
                      <a:r>
                        <a:rPr lang="en-US" dirty="0">
                          <a:latin typeface="Lucida Sans"/>
                        </a:rPr>
                        <a:t>Services delivered to Members 18+</a:t>
                      </a:r>
                    </a:p>
                  </a:txBody>
                  <a:tcPr/>
                </a:tc>
                <a:tc>
                  <a:txBody>
                    <a:bodyPr/>
                    <a:lstStyle/>
                    <a:p>
                      <a:r>
                        <a:rPr lang="en-US" dirty="0">
                          <a:latin typeface="Lucida Sans"/>
                        </a:rPr>
                        <a:t>Services delivered to children (&lt;18)</a:t>
                      </a:r>
                    </a:p>
                  </a:txBody>
                  <a:tcPr/>
                </a:tc>
                <a:extLst>
                  <a:ext uri="{0D108BD9-81ED-4DB2-BD59-A6C34878D82A}">
                    <a16:rowId xmlns:a16="http://schemas.microsoft.com/office/drawing/2014/main" val="3182429393"/>
                  </a:ext>
                </a:extLst>
              </a:tr>
              <a:tr h="370840">
                <a:tc>
                  <a:txBody>
                    <a:bodyPr/>
                    <a:lstStyle/>
                    <a:p>
                      <a:r>
                        <a:rPr lang="en-US" dirty="0">
                          <a:latin typeface="Lucida Sans"/>
                        </a:rPr>
                        <a:t>Home modification services</a:t>
                      </a:r>
                    </a:p>
                  </a:txBody>
                  <a:tcPr/>
                </a:tc>
                <a:tc>
                  <a:txBody>
                    <a:bodyPr/>
                    <a:lstStyle/>
                    <a:p>
                      <a:pPr lvl="0">
                        <a:buNone/>
                      </a:pPr>
                      <a:r>
                        <a:rPr lang="en-US" dirty="0">
                          <a:latin typeface="Lucida Sans"/>
                        </a:rPr>
                        <a:t>Services must be delivered to primary address</a:t>
                      </a:r>
                    </a:p>
                  </a:txBody>
                  <a:tcPr/>
                </a:tc>
                <a:tc>
                  <a:txBody>
                    <a:bodyPr/>
                    <a:lstStyle/>
                    <a:p>
                      <a:r>
                        <a:rPr lang="en-US" dirty="0">
                          <a:latin typeface="Lucida Sans"/>
                        </a:rPr>
                        <a:t>Services may be delivered to an alternative address</a:t>
                      </a:r>
                    </a:p>
                  </a:txBody>
                  <a:tcPr/>
                </a:tc>
                <a:extLst>
                  <a:ext uri="{0D108BD9-81ED-4DB2-BD59-A6C34878D82A}">
                    <a16:rowId xmlns:a16="http://schemas.microsoft.com/office/drawing/2014/main" val="2352136780"/>
                  </a:ext>
                </a:extLst>
              </a:tr>
              <a:tr h="370840">
                <a:tc>
                  <a:txBody>
                    <a:bodyPr/>
                    <a:lstStyle/>
                    <a:p>
                      <a:r>
                        <a:rPr lang="en-US" dirty="0">
                          <a:latin typeface="Lucida Sans"/>
                        </a:rPr>
                        <a:t>All other services</a:t>
                      </a:r>
                    </a:p>
                  </a:txBody>
                  <a:tcPr/>
                </a:tc>
                <a:tc>
                  <a:txBody>
                    <a:bodyPr/>
                    <a:lstStyle/>
                    <a:p>
                      <a:pPr lvl="0">
                        <a:buNone/>
                      </a:pPr>
                      <a:r>
                        <a:rPr lang="en-US" dirty="0">
                          <a:latin typeface="Lucida Sans"/>
                        </a:rPr>
                        <a:t>Services may be delivered to an alternative address</a:t>
                      </a:r>
                    </a:p>
                  </a:txBody>
                  <a:tcPr/>
                </a:tc>
                <a:tc>
                  <a:txBody>
                    <a:bodyPr/>
                    <a:lstStyle/>
                    <a:p>
                      <a:r>
                        <a:rPr lang="en-US" dirty="0">
                          <a:latin typeface="Lucida Sans"/>
                        </a:rPr>
                        <a:t>Services may be delivered to an alternative address</a:t>
                      </a:r>
                    </a:p>
                  </a:txBody>
                  <a:tcPr/>
                </a:tc>
                <a:extLst>
                  <a:ext uri="{0D108BD9-81ED-4DB2-BD59-A6C34878D82A}">
                    <a16:rowId xmlns:a16="http://schemas.microsoft.com/office/drawing/2014/main" val="3176481720"/>
                  </a:ext>
                </a:extLst>
              </a:tr>
            </a:tbl>
          </a:graphicData>
        </a:graphic>
      </p:graphicFrame>
      <p:sp>
        <p:nvSpPr>
          <p:cNvPr id="9" name="TextBox 8">
            <a:extLst>
              <a:ext uri="{FF2B5EF4-FFF2-40B4-BE49-F238E27FC236}">
                <a16:creationId xmlns:a16="http://schemas.microsoft.com/office/drawing/2014/main" id="{EE4E5B53-3AE1-6578-59BF-9C0B2BA3DB8A}"/>
              </a:ext>
            </a:extLst>
          </p:cNvPr>
          <p:cNvSpPr txBox="1"/>
          <p:nvPr/>
        </p:nvSpPr>
        <p:spPr>
          <a:xfrm>
            <a:off x="855301" y="1258205"/>
            <a:ext cx="9059886"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Lucida Sans"/>
                <a:ea typeface="Tahoma"/>
                <a:cs typeface="Tahoma"/>
              </a:rPr>
              <a:t>In some cases, delivery of Enhanced HRSN Services will be limited to a Member's primary address. The table below includes details on location to which services may be delivered.</a:t>
            </a:r>
            <a:endParaRPr lang="en-US">
              <a:latin typeface="Lucida Sans"/>
            </a:endParaRPr>
          </a:p>
        </p:txBody>
      </p:sp>
    </p:spTree>
    <p:extLst>
      <p:ext uri="{BB962C8B-B14F-4D97-AF65-F5344CB8AC3E}">
        <p14:creationId xmlns:p14="http://schemas.microsoft.com/office/powerpoint/2010/main" val="1364996030"/>
      </p:ext>
    </p:extLst>
  </p:cSld>
  <p:clrMapOvr>
    <a:masterClrMapping/>
  </p:clrMapOvr>
</p:sld>
</file>

<file path=ppt/theme/theme1.xml><?xml version="1.0" encoding="utf-8"?>
<a:theme xmlns:a="http://schemas.openxmlformats.org/drawingml/2006/main" name="Office Theme">
  <a:themeElements>
    <a:clrScheme name="Care Compass Branding">
      <a:dk1>
        <a:sysClr val="windowText" lastClr="000000"/>
      </a:dk1>
      <a:lt1>
        <a:sysClr val="window" lastClr="FFFFFF"/>
      </a:lt1>
      <a:dk2>
        <a:srgbClr val="0E2841"/>
      </a:dk2>
      <a:lt2>
        <a:srgbClr val="E8E8E8"/>
      </a:lt2>
      <a:accent1>
        <a:srgbClr val="00A892"/>
      </a:accent1>
      <a:accent2>
        <a:srgbClr val="6BC7BB"/>
      </a:accent2>
      <a:accent3>
        <a:srgbClr val="F36F55"/>
      </a:accent3>
      <a:accent4>
        <a:srgbClr val="F8A88E"/>
      </a:accent4>
      <a:accent5>
        <a:srgbClr val="808285"/>
      </a:accent5>
      <a:accent6>
        <a:srgbClr val="000000"/>
      </a:accent6>
      <a:hlink>
        <a:srgbClr val="467886"/>
      </a:hlink>
      <a:folHlink>
        <a:srgbClr val="96607D"/>
      </a:folHlink>
    </a:clrScheme>
    <a:fontScheme name="CCN Fo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Care Compass Branding">
      <a:dk1>
        <a:sysClr val="windowText" lastClr="000000"/>
      </a:dk1>
      <a:lt1>
        <a:sysClr val="window" lastClr="FFFFFF"/>
      </a:lt1>
      <a:dk2>
        <a:srgbClr val="44546A"/>
      </a:dk2>
      <a:lt2>
        <a:srgbClr val="E7E6E6"/>
      </a:lt2>
      <a:accent1>
        <a:srgbClr val="00A892"/>
      </a:accent1>
      <a:accent2>
        <a:srgbClr val="6BC7BB"/>
      </a:accent2>
      <a:accent3>
        <a:srgbClr val="F36F55"/>
      </a:accent3>
      <a:accent4>
        <a:srgbClr val="F8A88E"/>
      </a:accent4>
      <a:accent5>
        <a:srgbClr val="000000"/>
      </a:accent5>
      <a:accent6>
        <a:srgbClr val="AEABAB"/>
      </a:accent6>
      <a:hlink>
        <a:srgbClr val="0563C1"/>
      </a:hlink>
      <a:folHlink>
        <a:srgbClr val="954F72"/>
      </a:folHlink>
    </a:clrScheme>
    <a:fontScheme name="CCN Fo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12</Slides>
  <Notes>1</Notes>
  <HiddenSlides>0</HiddenSlide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Office Theme</vt:lpstr>
      <vt:lpstr>PowerPoint Presentation</vt:lpstr>
      <vt:lpstr>Confidentiality Statement</vt:lpstr>
      <vt:lpstr>Enhanced HRSN Transportation Services</vt:lpstr>
      <vt:lpstr>Enhanced HRSN Transportation Services</vt:lpstr>
      <vt:lpstr>Transportation Screening Question and Risk Factors</vt:lpstr>
      <vt:lpstr>Member Eligibility for Enhanced HRSN Services</vt:lpstr>
      <vt:lpstr>Mode of Transportation Determination</vt:lpstr>
      <vt:lpstr>Transportation Workflow</vt:lpstr>
      <vt:lpstr>Geographic Location of Service Delivery</vt:lpstr>
      <vt:lpstr>Reimbursement for HRSN Service Provision</vt:lpstr>
      <vt:lpstr>Public/Private Transportation Reimbursement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773</cp:revision>
  <dcterms:created xsi:type="dcterms:W3CDTF">2024-12-06T19:52:35Z</dcterms:created>
  <dcterms:modified xsi:type="dcterms:W3CDTF">2025-01-06T17:56:27Z</dcterms:modified>
</cp:coreProperties>
</file>